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5" r:id="rId4"/>
    <p:sldId id="354" r:id="rId5"/>
    <p:sldId id="352" r:id="rId6"/>
    <p:sldId id="351" r:id="rId7"/>
    <p:sldId id="349" r:id="rId8"/>
    <p:sldId id="347" r:id="rId9"/>
    <p:sldId id="345" r:id="rId10"/>
    <p:sldId id="344" r:id="rId11"/>
    <p:sldId id="342" r:id="rId12"/>
    <p:sldId id="341" r:id="rId13"/>
    <p:sldId id="339" r:id="rId14"/>
    <p:sldId id="337" r:id="rId15"/>
    <p:sldId id="336" r:id="rId16"/>
    <p:sldId id="335" r:id="rId17"/>
    <p:sldId id="334" r:id="rId18"/>
    <p:sldId id="333" r:id="rId19"/>
    <p:sldId id="332" r:id="rId20"/>
    <p:sldId id="330" r:id="rId21"/>
    <p:sldId id="329" r:id="rId22"/>
    <p:sldId id="328" r:id="rId23"/>
    <p:sldId id="327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0845" y="2990850"/>
            <a:ext cx="8829675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42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10476" y="2590079"/>
            <a:ext cx="457142" cy="476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91428" y="2590079"/>
            <a:ext cx="466666" cy="428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58095" y="3495002"/>
            <a:ext cx="466666" cy="381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39047" y="3447374"/>
            <a:ext cx="457142" cy="4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75" t="7570" r="28886" b="4260"/>
          <a:stretch>
            <a:fillRect/>
          </a:stretch>
        </p:blipFill>
        <p:spPr>
          <a:xfrm>
            <a:off x="8371840" y="4004945"/>
            <a:ext cx="2650490" cy="2706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50" y="972185"/>
            <a:ext cx="9104630" cy="2292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720" y="3357245"/>
            <a:ext cx="9104630" cy="1460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14030" y="4221480"/>
            <a:ext cx="63881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24" r="62893" b="5098"/>
          <a:stretch>
            <a:fillRect/>
          </a:stretch>
        </p:blipFill>
        <p:spPr>
          <a:xfrm>
            <a:off x="9408160" y="2637155"/>
            <a:ext cx="2613660" cy="2395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2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50" y="972185"/>
            <a:ext cx="8990965" cy="4345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67980" y="3284855"/>
            <a:ext cx="61658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42" t="4851" r="12889" b="5098"/>
          <a:stretch>
            <a:fillRect/>
          </a:stretch>
        </p:blipFill>
        <p:spPr>
          <a:xfrm>
            <a:off x="9048115" y="1557020"/>
            <a:ext cx="2935605" cy="3096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2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15238" y="2915261"/>
            <a:ext cx="457142" cy="485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15238" y="2915261"/>
            <a:ext cx="466666" cy="42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05714" y="3791634"/>
            <a:ext cx="447619" cy="476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86666" y="3791634"/>
            <a:ext cx="476190" cy="419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05714" y="4706110"/>
            <a:ext cx="457142" cy="381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77142" y="4658481"/>
            <a:ext cx="457142" cy="476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655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84320" y="4269105"/>
            <a:ext cx="4023360" cy="243141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464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77142" y="3648424"/>
            <a:ext cx="371427" cy="381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84320" y="4269105"/>
            <a:ext cx="4023360" cy="2431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0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67755" y="1104265"/>
            <a:ext cx="4637405" cy="288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98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1845125"/>
            <a:ext cx="10800000" cy="36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2794" y="4827926"/>
            <a:ext cx="333333" cy="381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720" y="685165"/>
            <a:ext cx="9814560" cy="3358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11" r="65653" b="4843"/>
          <a:stretch>
            <a:fillRect/>
          </a:stretch>
        </p:blipFill>
        <p:spPr>
          <a:xfrm>
            <a:off x="4584065" y="3933190"/>
            <a:ext cx="2639060" cy="2823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3938720"/>
            <a:ext cx="419048" cy="372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39"/>
          <a:stretch>
            <a:fillRect/>
          </a:stretch>
        </p:blipFill>
        <p:spPr>
          <a:xfrm>
            <a:off x="1788160" y="582930"/>
            <a:ext cx="8616315" cy="6158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6395" y="692785"/>
            <a:ext cx="8919210" cy="4419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80550" y="4523105"/>
            <a:ext cx="603250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56"/>
          <a:stretch>
            <a:fillRect/>
          </a:stretch>
        </p:blipFill>
        <p:spPr>
          <a:xfrm>
            <a:off x="4230053" y="4941570"/>
            <a:ext cx="3731895" cy="1844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4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62857" y="2172486"/>
            <a:ext cx="333333" cy="381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11" r="65653" b="4843"/>
          <a:stretch>
            <a:fillRect/>
          </a:stretch>
        </p:blipFill>
        <p:spPr>
          <a:xfrm>
            <a:off x="8328025" y="2781300"/>
            <a:ext cx="2639060" cy="2823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900245"/>
            <a:ext cx="984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76360" y="2637155"/>
            <a:ext cx="522605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54" t="3903" r="1507" b="3594"/>
          <a:stretch>
            <a:fillRect/>
          </a:stretch>
        </p:blipFill>
        <p:spPr>
          <a:xfrm>
            <a:off x="8400415" y="3429000"/>
            <a:ext cx="3493135" cy="3272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836295"/>
            <a:ext cx="9001760" cy="3080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4" r="62893" b="6435"/>
          <a:stretch>
            <a:fillRect/>
          </a:stretch>
        </p:blipFill>
        <p:spPr>
          <a:xfrm>
            <a:off x="9263698" y="1700530"/>
            <a:ext cx="2715895" cy="2927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3931735"/>
            <a:ext cx="9000000" cy="1483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256270" y="4875530"/>
            <a:ext cx="522605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5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05" y="972185"/>
            <a:ext cx="9464040" cy="2208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16315" y="2564765"/>
            <a:ext cx="57404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12" t="20090" r="15552" b="4917"/>
          <a:stretch>
            <a:fillRect/>
          </a:stretch>
        </p:blipFill>
        <p:spPr>
          <a:xfrm>
            <a:off x="9048115" y="3284855"/>
            <a:ext cx="2872740" cy="2815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3213100"/>
            <a:ext cx="9464040" cy="2993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" y="972185"/>
            <a:ext cx="9324975" cy="3750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26" b="4256"/>
          <a:stretch>
            <a:fillRect/>
          </a:stretch>
        </p:blipFill>
        <p:spPr>
          <a:xfrm>
            <a:off x="9408795" y="1412875"/>
            <a:ext cx="2661285" cy="2910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62857" y="1210260"/>
            <a:ext cx="352380" cy="390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26" b="4256"/>
          <a:stretch>
            <a:fillRect/>
          </a:stretch>
        </p:blipFill>
        <p:spPr>
          <a:xfrm>
            <a:off x="7896225" y="1772920"/>
            <a:ext cx="3046095" cy="3331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63</cp:revision>
  <dcterms:created xsi:type="dcterms:W3CDTF">2015-09-16T06:44:00Z</dcterms:created>
  <dcterms:modified xsi:type="dcterms:W3CDTF">2024-04-25T13:51:58Z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