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5" r:id="rId8"/>
    <p:sldId id="333" r:id="rId9"/>
    <p:sldId id="332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62574"/>
            <a:ext cx="10800000" cy="5328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9602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5408" y="2077441"/>
            <a:ext cx="1083899" cy="44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5213" y="4906617"/>
            <a:ext cx="4276323" cy="50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3876" y="4915088"/>
            <a:ext cx="1041559" cy="47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3207" y="5889205"/>
            <a:ext cx="491142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08685"/>
            <a:ext cx="9291320" cy="269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60" y="3582670"/>
            <a:ext cx="9291320" cy="27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083" r="52726"/>
          <a:stretch>
            <a:fillRect/>
          </a:stretch>
        </p:blipFill>
        <p:spPr>
          <a:xfrm>
            <a:off x="9120505" y="2564765"/>
            <a:ext cx="2849880" cy="19697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95" y="972185"/>
            <a:ext cx="9961245" cy="503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0220" y="1195705"/>
            <a:ext cx="50038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9975" y="1177925"/>
            <a:ext cx="10629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3300" y="1186815"/>
            <a:ext cx="10718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3920" y="1195705"/>
            <a:ext cx="43942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1305" y="1249045"/>
            <a:ext cx="14141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1830" y="1186815"/>
            <a:ext cx="46545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310" y="2178685"/>
            <a:ext cx="131445" cy="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4970" y="2169795"/>
            <a:ext cx="366268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37025" y="2169795"/>
            <a:ext cx="130873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80685" y="2169795"/>
            <a:ext cx="220472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55890" y="2187575"/>
            <a:ext cx="105410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4970" y="3171190"/>
            <a:ext cx="36893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06875" y="3260725"/>
            <a:ext cx="5359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62525" y="3242945"/>
            <a:ext cx="50927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12765" y="3260725"/>
            <a:ext cx="4921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58890" y="3180080"/>
            <a:ext cx="238061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9270" y="4172585"/>
            <a:ext cx="16687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39645" y="4181475"/>
            <a:ext cx="53594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45435" y="4199255"/>
            <a:ext cx="108902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5430" y="4190365"/>
            <a:ext cx="7289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918710" y="4172585"/>
            <a:ext cx="10979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148070" y="4172585"/>
            <a:ext cx="51816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745605" y="4181475"/>
            <a:ext cx="5270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465695" y="4262120"/>
            <a:ext cx="5092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291830" y="4243705"/>
            <a:ext cx="50927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4970" y="5262880"/>
            <a:ext cx="5975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11580" y="5191760"/>
            <a:ext cx="4743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791335" y="5182870"/>
            <a:ext cx="404939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920105" y="5200650"/>
            <a:ext cx="104521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083" r="52726"/>
          <a:stretch>
            <a:fillRect/>
          </a:stretch>
        </p:blipFill>
        <p:spPr>
          <a:xfrm>
            <a:off x="9108440" y="2471420"/>
            <a:ext cx="2736215" cy="1891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7355"/>
            <a:ext cx="10800000" cy="42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4116017"/>
            <a:ext cx="304761" cy="1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5238" y="4039773"/>
            <a:ext cx="600000" cy="55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142" y="4249446"/>
            <a:ext cx="247619" cy="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2380" y="4106487"/>
            <a:ext cx="1057142" cy="41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1904" y="4030242"/>
            <a:ext cx="4171428" cy="55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0952" y="4049303"/>
            <a:ext cx="1142858" cy="5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494"/>
          <a:stretch>
            <a:fillRect/>
          </a:stretch>
        </p:blipFill>
        <p:spPr>
          <a:xfrm>
            <a:off x="4944110" y="4765675"/>
            <a:ext cx="2691765" cy="203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210559"/>
            <a:ext cx="504760" cy="44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279305"/>
            <a:ext cx="1190476" cy="55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41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885" y="4744085"/>
            <a:ext cx="5788025" cy="20351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083" r="52726"/>
          <a:stretch>
            <a:fillRect/>
          </a:stretch>
        </p:blipFill>
        <p:spPr>
          <a:xfrm>
            <a:off x="1127760" y="3068955"/>
            <a:ext cx="2736215" cy="18910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5" r="18220" b="6016"/>
          <a:stretch>
            <a:fillRect/>
          </a:stretch>
        </p:blipFill>
        <p:spPr>
          <a:xfrm>
            <a:off x="4368165" y="3140710"/>
            <a:ext cx="6577965" cy="337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9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494"/>
          <a:stretch>
            <a:fillRect/>
          </a:stretch>
        </p:blipFill>
        <p:spPr>
          <a:xfrm>
            <a:off x="911860" y="1844675"/>
            <a:ext cx="2691765" cy="20351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4" r="18220" b="2645"/>
          <a:stretch>
            <a:fillRect/>
          </a:stretch>
        </p:blipFill>
        <p:spPr>
          <a:xfrm>
            <a:off x="4368165" y="1916430"/>
            <a:ext cx="6819900" cy="350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2380" y="3478968"/>
            <a:ext cx="1200000" cy="55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1428" y="4784879"/>
            <a:ext cx="400000" cy="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333" y="4784879"/>
            <a:ext cx="390476" cy="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4761" y="4699089"/>
            <a:ext cx="542857" cy="4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1428" y="4908798"/>
            <a:ext cx="400000" cy="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7142" y="4699089"/>
            <a:ext cx="1066666" cy="4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39047" y="4699089"/>
            <a:ext cx="552380" cy="4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9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88000"/>
            <a:ext cx="10800000" cy="324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9053" y="2226131"/>
            <a:ext cx="609523" cy="4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4291" y="3283438"/>
            <a:ext cx="152380" cy="9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6" y="3359640"/>
            <a:ext cx="171428" cy="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910" y="3283438"/>
            <a:ext cx="2314285" cy="5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4767" y="3435842"/>
            <a:ext cx="590476" cy="3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15244" y="3321539"/>
            <a:ext cx="561904" cy="4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1434" y="4455047"/>
            <a:ext cx="533333" cy="4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58101" y="4540774"/>
            <a:ext cx="390476" cy="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58101" y="4655078"/>
            <a:ext cx="390476" cy="6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43815" y="4455047"/>
            <a:ext cx="552380" cy="4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81910" y="4455047"/>
            <a:ext cx="419047" cy="35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77148" y="4455047"/>
            <a:ext cx="542857" cy="4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6190" y="2277068"/>
            <a:ext cx="1133333" cy="5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