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4" r:id="rId4"/>
    <p:sldId id="353" r:id="rId5"/>
    <p:sldId id="352" r:id="rId6"/>
    <p:sldId id="351" r:id="rId7"/>
    <p:sldId id="350" r:id="rId8"/>
    <p:sldId id="349" r:id="rId9"/>
    <p:sldId id="347" r:id="rId10"/>
    <p:sldId id="346" r:id="rId11"/>
    <p:sldId id="344" r:id="rId12"/>
    <p:sldId id="342" r:id="rId13"/>
    <p:sldId id="340" r:id="rId14"/>
    <p:sldId id="338" r:id="rId15"/>
    <p:sldId id="337" r:id="rId16"/>
    <p:sldId id="336" r:id="rId17"/>
    <p:sldId id="335" r:id="rId18"/>
    <p:sldId id="334" r:id="rId19"/>
    <p:sldId id="331" r:id="rId20"/>
    <p:sldId id="329" r:id="rId21"/>
    <p:sldId id="327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3525" y="2163445"/>
            <a:ext cx="9124950" cy="95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8720" y="3756025"/>
            <a:ext cx="4733925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7675" y="685165"/>
            <a:ext cx="8756650" cy="3782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99441" y="1575584"/>
            <a:ext cx="1000000" cy="429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52267" y="2349014"/>
            <a:ext cx="314284" cy="381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68765" y="3068955"/>
            <a:ext cx="130556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63750" y="3790315"/>
            <a:ext cx="721995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20"/>
          <a:stretch>
            <a:fillRect/>
          </a:stretch>
        </p:blipFill>
        <p:spPr>
          <a:xfrm>
            <a:off x="3478848" y="4293235"/>
            <a:ext cx="5234305" cy="2456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7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10476" y="2028856"/>
            <a:ext cx="1238095" cy="39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05714" y="2952948"/>
            <a:ext cx="1476190" cy="39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96190" y="3791299"/>
            <a:ext cx="4752381" cy="514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51" b="3469"/>
          <a:stretch>
            <a:fillRect/>
          </a:stretch>
        </p:blipFill>
        <p:spPr>
          <a:xfrm>
            <a:off x="3469005" y="4509770"/>
            <a:ext cx="5302250" cy="2103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755"/>
            <a:ext cx="10800000" cy="27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779335"/>
            <a:ext cx="10800000" cy="933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1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9047" y="3683125"/>
            <a:ext cx="2076190" cy="429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9523" y="3721310"/>
            <a:ext cx="485714" cy="420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72380" y="3664032"/>
            <a:ext cx="2095238" cy="44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3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333" y="3939343"/>
            <a:ext cx="533333" cy="419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05714" y="3872554"/>
            <a:ext cx="2085714" cy="45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29523" y="3939343"/>
            <a:ext cx="523809" cy="419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72380" y="3872554"/>
            <a:ext cx="2095238" cy="45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45"/>
          <a:stretch>
            <a:fillRect/>
          </a:stretch>
        </p:blipFill>
        <p:spPr>
          <a:xfrm>
            <a:off x="1767840" y="711200"/>
            <a:ext cx="8656320" cy="6029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333865" y="3429000"/>
            <a:ext cx="55435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6" b="2345"/>
          <a:stretch>
            <a:fillRect/>
          </a:stretch>
        </p:blipFill>
        <p:spPr>
          <a:xfrm>
            <a:off x="720090" y="837565"/>
            <a:ext cx="10504170" cy="5819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6495" y="2636520"/>
            <a:ext cx="46291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1811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786239"/>
            <a:ext cx="333333" cy="381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0" r="30220" b="2226"/>
          <a:stretch>
            <a:fillRect/>
          </a:stretch>
        </p:blipFill>
        <p:spPr>
          <a:xfrm>
            <a:off x="4079875" y="2279015"/>
            <a:ext cx="4314825" cy="2638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0420" y="4929955"/>
            <a:ext cx="10800000" cy="1700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1684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2297245"/>
            <a:ext cx="10800000" cy="44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59143" y="3432638"/>
            <a:ext cx="457142" cy="38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30572" y="3442180"/>
            <a:ext cx="504761" cy="353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9619" y="4272257"/>
            <a:ext cx="561904" cy="448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16286" y="5178664"/>
            <a:ext cx="1038095" cy="419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9619" y="6008742"/>
            <a:ext cx="4619047" cy="515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25810" y="6065989"/>
            <a:ext cx="380952" cy="419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43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577" r="73559" b="1491"/>
          <a:stretch>
            <a:fillRect/>
          </a:stretch>
        </p:blipFill>
        <p:spPr>
          <a:xfrm>
            <a:off x="1487805" y="5229860"/>
            <a:ext cx="2855595" cy="575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" t="3163" r="10884" b="17734"/>
          <a:stretch>
            <a:fillRect/>
          </a:stretch>
        </p:blipFill>
        <p:spPr>
          <a:xfrm>
            <a:off x="5015865" y="4076700"/>
            <a:ext cx="6078855" cy="2478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9650" y="4124325"/>
            <a:ext cx="6260465" cy="24225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27760" y="5013325"/>
            <a:ext cx="3360420" cy="86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8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15238" y="2554017"/>
            <a:ext cx="1085714" cy="428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91428" y="3478448"/>
            <a:ext cx="980952" cy="428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62857" y="4431471"/>
            <a:ext cx="409523" cy="362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1340" y="685165"/>
            <a:ext cx="8529320" cy="3834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408795" y="3981450"/>
            <a:ext cx="45656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2" r="71704" b="57563"/>
          <a:stretch>
            <a:fillRect/>
          </a:stretch>
        </p:blipFill>
        <p:spPr>
          <a:xfrm>
            <a:off x="1727835" y="5023485"/>
            <a:ext cx="1941830" cy="1637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844" r="67515" b="1424"/>
          <a:stretch>
            <a:fillRect/>
          </a:stretch>
        </p:blipFill>
        <p:spPr>
          <a:xfrm>
            <a:off x="6838315" y="4448175"/>
            <a:ext cx="2268855" cy="2160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58" t="3312" r="27808" b="57563"/>
          <a:stretch>
            <a:fillRect/>
          </a:stretch>
        </p:blipFill>
        <p:spPr>
          <a:xfrm>
            <a:off x="4225925" y="5023485"/>
            <a:ext cx="2095500" cy="1637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48" t="49376" r="29079" b="1424"/>
          <a:stretch>
            <a:fillRect/>
          </a:stretch>
        </p:blipFill>
        <p:spPr>
          <a:xfrm>
            <a:off x="9335770" y="4519930"/>
            <a:ext cx="2226945" cy="2096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900" y="828490"/>
            <a:ext cx="10138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9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72380" y="1191368"/>
            <a:ext cx="1104761" cy="495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58095" y="1229520"/>
            <a:ext cx="542857" cy="42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86666" y="2202373"/>
            <a:ext cx="409523" cy="352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53333" y="3070311"/>
            <a:ext cx="704761" cy="42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48571" y="4024089"/>
            <a:ext cx="704761" cy="419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1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72380" y="1258122"/>
            <a:ext cx="1038095" cy="42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00952" y="3127458"/>
            <a:ext cx="1123809" cy="381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34285" y="4043051"/>
            <a:ext cx="457142" cy="40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96190" y="4052588"/>
            <a:ext cx="209523" cy="362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34285" y="4958644"/>
            <a:ext cx="1419047" cy="381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67619" y="5883774"/>
            <a:ext cx="847619" cy="39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9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10476" y="1210291"/>
            <a:ext cx="1066666" cy="48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00952" y="2211118"/>
            <a:ext cx="371428" cy="31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58095" y="2335029"/>
            <a:ext cx="352380" cy="5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05714" y="3974478"/>
            <a:ext cx="1066666" cy="467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67619" y="4908583"/>
            <a:ext cx="1076190" cy="438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77142" y="5842687"/>
            <a:ext cx="2076190" cy="42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6" b="2345"/>
          <a:stretch>
            <a:fillRect/>
          </a:stretch>
        </p:blipFill>
        <p:spPr>
          <a:xfrm>
            <a:off x="1423988" y="775970"/>
            <a:ext cx="9344025" cy="5911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696450" y="2996565"/>
            <a:ext cx="58483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3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1277799"/>
            <a:ext cx="333333" cy="382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475" y="3798385"/>
            <a:ext cx="10800000" cy="1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10476" y="2182777"/>
            <a:ext cx="847619" cy="400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91428" y="2144642"/>
            <a:ext cx="1590476" cy="419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05714" y="3984642"/>
            <a:ext cx="704761" cy="419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32780"/>
            <a:ext cx="10800000" cy="44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2428246"/>
            <a:ext cx="361904" cy="390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MzMTA0ZWJiNWNlYjFhNGQ0NTQ1ZjQ5YTI4YjI5OT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63</cp:revision>
  <dcterms:created xsi:type="dcterms:W3CDTF">2015-09-16T06:44:00Z</dcterms:created>
  <dcterms:modified xsi:type="dcterms:W3CDTF">2024-04-25T09:52:25Z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