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962275"/>
            <a:ext cx="11087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48" y="715010"/>
            <a:ext cx="9704705" cy="601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4515" y="3356610"/>
            <a:ext cx="10769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4605" y="4258945"/>
            <a:ext cx="104267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4335" y="5085080"/>
            <a:ext cx="10966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390" y="5927725"/>
            <a:ext cx="11887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123" y="836295"/>
            <a:ext cx="8199755" cy="58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523365" y="764540"/>
            <a:ext cx="9144635" cy="593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16745" y="2132965"/>
            <a:ext cx="64262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219781"/>
            <a:ext cx="352380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070928" y="828675"/>
            <a:ext cx="10050145" cy="587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1772920"/>
            <a:ext cx="6432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1616075" y="765810"/>
            <a:ext cx="8959850" cy="593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1556385"/>
            <a:ext cx="4800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785" y="1988820"/>
            <a:ext cx="6705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5" y="2852235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5" r="54885" b="6920"/>
          <a:stretch>
            <a:fillRect/>
          </a:stretch>
        </p:blipFill>
        <p:spPr>
          <a:xfrm>
            <a:off x="7891145" y="2780665"/>
            <a:ext cx="3629025" cy="273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2024-04-25T06:45:07Z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