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981325"/>
            <a:ext cx="71437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020520"/>
            <a:ext cx="361904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07" b="3780"/>
          <a:stretch>
            <a:fillRect/>
          </a:stretch>
        </p:blipFill>
        <p:spPr>
          <a:xfrm>
            <a:off x="1199515" y="6013450"/>
            <a:ext cx="10800080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4831" r="20885" b="23768"/>
          <a:stretch>
            <a:fillRect/>
          </a:stretch>
        </p:blipFill>
        <p:spPr>
          <a:xfrm>
            <a:off x="3555048" y="3573145"/>
            <a:ext cx="5081905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0245"/>
            <a:ext cx="1019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3386" y="1044245"/>
            <a:ext cx="31454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2162775"/>
            <a:ext cx="771428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2124670"/>
            <a:ext cx="695238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3934649"/>
            <a:ext cx="1085714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7"/>
          <a:stretch>
            <a:fillRect/>
          </a:stretch>
        </p:blipFill>
        <p:spPr>
          <a:xfrm>
            <a:off x="720090" y="908870"/>
            <a:ext cx="10800080" cy="304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880935"/>
            <a:ext cx="10800000" cy="276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95" y="4076700"/>
            <a:ext cx="6318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4940935"/>
            <a:ext cx="3091180" cy="177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98" y="908500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692785"/>
            <a:ext cx="3716655" cy="166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1125" y="3018155"/>
            <a:ext cx="4394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2164775"/>
            <a:ext cx="1561904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2117064"/>
            <a:ext cx="714285" cy="41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238" y="3939625"/>
            <a:ext cx="1066666" cy="4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067791"/>
            <a:ext cx="2361904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238" y="4954004"/>
            <a:ext cx="790476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4915898"/>
            <a:ext cx="695238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095" y="2781300"/>
            <a:ext cx="3844290" cy="378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2708275"/>
            <a:ext cx="29622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80000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177" y="2049994"/>
            <a:ext cx="1028571" cy="4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9320" y="2984892"/>
            <a:ext cx="542857" cy="4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3698690"/>
            <a:ext cx="10800000" cy="1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3129" y="3937690"/>
            <a:ext cx="590476" cy="45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701" y="3937690"/>
            <a:ext cx="990476" cy="48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5034" y="3947250"/>
            <a:ext cx="2142857" cy="46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4558" y="3947250"/>
            <a:ext cx="1085714" cy="46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37415" y="3937690"/>
            <a:ext cx="3838095" cy="4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129" y="4865010"/>
            <a:ext cx="2095238" cy="48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0272" y="4912810"/>
            <a:ext cx="447619" cy="4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9615" y="908685"/>
            <a:ext cx="24441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1916430"/>
            <a:ext cx="2497455" cy="298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27370" y="2352040"/>
            <a:ext cx="12261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5714" y="3401002"/>
            <a:ext cx="152380" cy="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3809" y="3401002"/>
            <a:ext cx="1085714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4239246"/>
            <a:ext cx="1114285" cy="5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1904" y="5106066"/>
            <a:ext cx="1152380" cy="4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5238" y="5991937"/>
            <a:ext cx="2428571" cy="5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2069044"/>
            <a:ext cx="1076190" cy="4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2059505"/>
            <a:ext cx="3371427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2107202"/>
            <a:ext cx="504761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660" y="2059305"/>
            <a:ext cx="4546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4761" y="2288453"/>
            <a:ext cx="476190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2994378"/>
            <a:ext cx="5295238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924810"/>
            <a:ext cx="2497455" cy="298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219919"/>
            <a:ext cx="561904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4013777"/>
            <a:ext cx="5190476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929171"/>
            <a:ext cx="3800000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000" y="4948242"/>
            <a:ext cx="495238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3809" y="4929171"/>
            <a:ext cx="3952380" cy="4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800000" cy="317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8" r="37552" b="4129"/>
          <a:stretch>
            <a:fillRect/>
          </a:stretch>
        </p:blipFill>
        <p:spPr>
          <a:xfrm>
            <a:off x="3935730" y="4012565"/>
            <a:ext cx="451167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800000" cy="277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49410" y="2853055"/>
            <a:ext cx="7277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8" r="37552" b="4129"/>
          <a:stretch>
            <a:fillRect/>
          </a:stretch>
        </p:blipFill>
        <p:spPr>
          <a:xfrm>
            <a:off x="3615373" y="3644900"/>
            <a:ext cx="4961255" cy="25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162777"/>
            <a:ext cx="1571428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088050"/>
            <a:ext cx="409523" cy="1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2021278"/>
            <a:ext cx="2209523" cy="46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047" y="3852745"/>
            <a:ext cx="1104761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7142" y="4339229"/>
            <a:ext cx="1161904" cy="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7142" y="4463234"/>
            <a:ext cx="695238" cy="45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1965111"/>
            <a:ext cx="1057141" cy="44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2843633"/>
            <a:ext cx="304761" cy="1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380" y="2843633"/>
            <a:ext cx="514285" cy="43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3015518"/>
            <a:ext cx="476190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598" y="763905"/>
            <a:ext cx="8472805" cy="596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70365" y="3429000"/>
            <a:ext cx="6051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059054"/>
            <a:ext cx="1076190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2078125"/>
            <a:ext cx="438095" cy="4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2125803"/>
            <a:ext cx="809523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2059054"/>
            <a:ext cx="2114285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6190" y="2059054"/>
            <a:ext cx="3257142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2945862"/>
            <a:ext cx="1542857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2380" y="2955397"/>
            <a:ext cx="523809" cy="4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0952" y="2955397"/>
            <a:ext cx="2371428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0952" y="3832669"/>
            <a:ext cx="2085714" cy="4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10" y="1969585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9895" y="3962291"/>
            <a:ext cx="2095238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4181" y="4896671"/>
            <a:ext cx="457142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5610" y="4848998"/>
            <a:ext cx="457142" cy="4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107230"/>
            <a:ext cx="2114285" cy="4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3070744"/>
            <a:ext cx="561904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