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2" r:id="rId5"/>
    <p:sldId id="351" r:id="rId6"/>
    <p:sldId id="350" r:id="rId7"/>
    <p:sldId id="349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0570" y="2419350"/>
            <a:ext cx="5610225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1933904"/>
            <a:ext cx="1047619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666" y="1943428"/>
            <a:ext cx="476191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9" r="21554" b="5017"/>
          <a:stretch>
            <a:fillRect/>
          </a:stretch>
        </p:blipFill>
        <p:spPr>
          <a:xfrm>
            <a:off x="1487805" y="3729355"/>
            <a:ext cx="5106035" cy="173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7" r="38887"/>
          <a:stretch>
            <a:fillRect/>
          </a:stretch>
        </p:blipFill>
        <p:spPr>
          <a:xfrm>
            <a:off x="7031990" y="3504565"/>
            <a:ext cx="3979545" cy="192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28490"/>
            <a:ext cx="10178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8349" y="2850330"/>
            <a:ext cx="314136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3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6350" y="2842610"/>
            <a:ext cx="148062" cy="6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034" y="2842610"/>
            <a:ext cx="1036437" cy="34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3944" y="5241067"/>
            <a:ext cx="4839791" cy="47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0751" y="5241067"/>
            <a:ext cx="508964" cy="44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0017" y="5296630"/>
            <a:ext cx="1295546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6726" y="6065247"/>
            <a:ext cx="962406" cy="45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25" y="760730"/>
            <a:ext cx="8743950" cy="604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3644900"/>
            <a:ext cx="46672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0245"/>
            <a:ext cx="10121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87552" y="4258012"/>
            <a:ext cx="392707" cy="3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240931"/>
            <a:ext cx="371428" cy="38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5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6008310"/>
            <a:ext cx="419047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340" y="692785"/>
            <a:ext cx="8676005" cy="3719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795" y="2266315"/>
            <a:ext cx="80899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4225" y="3110418"/>
            <a:ext cx="704761" cy="4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1095" y="2978150"/>
            <a:ext cx="111760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4653280"/>
            <a:ext cx="8676005" cy="66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0" r="38887" b="1998"/>
          <a:stretch>
            <a:fillRect/>
          </a:stretch>
        </p:blipFill>
        <p:spPr>
          <a:xfrm>
            <a:off x="6311265" y="4421505"/>
            <a:ext cx="3782695" cy="231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53333" y="3400621"/>
            <a:ext cx="971428" cy="4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2109017"/>
            <a:ext cx="1609523" cy="46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35" y="685165"/>
            <a:ext cx="10031730" cy="394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9965" y="3904615"/>
            <a:ext cx="58166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2952433" y="4453255"/>
            <a:ext cx="6287135" cy="22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1100634"/>
            <a:ext cx="533333" cy="38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1988075"/>
            <a:ext cx="523809" cy="4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3829753"/>
            <a:ext cx="542857" cy="37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4655820" y="4364990"/>
            <a:ext cx="6287135" cy="22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00430"/>
            <a:ext cx="8806180" cy="453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3530" y="1916430"/>
            <a:ext cx="2752725" cy="25215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38" y="798830"/>
            <a:ext cx="9966325" cy="586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908685"/>
            <a:ext cx="54483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040928"/>
            <a:ext cx="1019047" cy="47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2040928"/>
            <a:ext cx="1066666" cy="47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8095" y="2040928"/>
            <a:ext cx="1038095" cy="48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2040928"/>
            <a:ext cx="2142857" cy="47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7142" y="2060016"/>
            <a:ext cx="1028571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0476" y="3940186"/>
            <a:ext cx="266666" cy="25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8095" y="4646443"/>
            <a:ext cx="1685714" cy="50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24761" y="4636899"/>
            <a:ext cx="761904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1964576"/>
            <a:ext cx="1076190" cy="48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2833081"/>
            <a:ext cx="1066666" cy="4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8571" y="2823537"/>
            <a:ext cx="352380" cy="28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024" y="900245"/>
            <a:ext cx="9061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593" y="613410"/>
            <a:ext cx="8806815" cy="412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9" r="21554" b="5017"/>
          <a:stretch>
            <a:fillRect/>
          </a:stretch>
        </p:blipFill>
        <p:spPr>
          <a:xfrm>
            <a:off x="1487805" y="4733925"/>
            <a:ext cx="5106035" cy="173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7" r="38887"/>
          <a:stretch>
            <a:fillRect/>
          </a:stretch>
        </p:blipFill>
        <p:spPr>
          <a:xfrm>
            <a:off x="7031990" y="4509135"/>
            <a:ext cx="3979545" cy="192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8095" y="1124477"/>
            <a:ext cx="1047619" cy="47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355" y="1950535"/>
            <a:ext cx="10800000" cy="1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20402" y="2902915"/>
            <a:ext cx="1095238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9" r="21554" b="5017"/>
          <a:stretch>
            <a:fillRect/>
          </a:stretch>
        </p:blipFill>
        <p:spPr>
          <a:xfrm>
            <a:off x="1416050" y="3891915"/>
            <a:ext cx="5106035" cy="173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7" r="38887"/>
          <a:stretch>
            <a:fillRect/>
          </a:stretch>
        </p:blipFill>
        <p:spPr>
          <a:xfrm>
            <a:off x="6960235" y="3667125"/>
            <a:ext cx="3979545" cy="192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210267"/>
            <a:ext cx="514285" cy="4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047" y="2029906"/>
            <a:ext cx="1514285" cy="4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9" r="21554" b="5017"/>
          <a:stretch>
            <a:fillRect/>
          </a:stretch>
        </p:blipFill>
        <p:spPr>
          <a:xfrm>
            <a:off x="1487805" y="3585845"/>
            <a:ext cx="5106035" cy="173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7" r="38887"/>
          <a:stretch>
            <a:fillRect/>
          </a:stretch>
        </p:blipFill>
        <p:spPr>
          <a:xfrm>
            <a:off x="7031990" y="3361055"/>
            <a:ext cx="3979545" cy="192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2753561"/>
            <a:ext cx="1028571" cy="46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2744034"/>
            <a:ext cx="447619" cy="4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7142" y="2753561"/>
            <a:ext cx="1609523" cy="4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3591943"/>
            <a:ext cx="504761" cy="4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9" r="21554" b="5017"/>
          <a:stretch>
            <a:fillRect/>
          </a:stretch>
        </p:blipFill>
        <p:spPr>
          <a:xfrm>
            <a:off x="1487805" y="4518660"/>
            <a:ext cx="5106035" cy="173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7" r="38887"/>
          <a:stretch>
            <a:fillRect/>
          </a:stretch>
        </p:blipFill>
        <p:spPr>
          <a:xfrm>
            <a:off x="7031990" y="4293870"/>
            <a:ext cx="3979545" cy="192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2024-04-25T06:10:52Z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