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6" r:id="rId4"/>
    <p:sldId id="355" r:id="rId5"/>
    <p:sldId id="354" r:id="rId6"/>
    <p:sldId id="353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2" r:id="rId15"/>
    <p:sldId id="341" r:id="rId16"/>
    <p:sldId id="340" r:id="rId17"/>
    <p:sldId id="337" r:id="rId18"/>
    <p:sldId id="335" r:id="rId19"/>
    <p:sldId id="334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5.png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5.png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0470" y="2976245"/>
            <a:ext cx="721042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10476" y="3841444"/>
            <a:ext cx="714285" cy="371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8095" y="2147481"/>
            <a:ext cx="390476" cy="37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18"/>
          <a:stretch>
            <a:fillRect/>
          </a:stretch>
        </p:blipFill>
        <p:spPr>
          <a:xfrm>
            <a:off x="790575" y="2780665"/>
            <a:ext cx="2900680" cy="2776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31"/>
          <a:stretch>
            <a:fillRect/>
          </a:stretch>
        </p:blipFill>
        <p:spPr>
          <a:xfrm>
            <a:off x="7175500" y="2759075"/>
            <a:ext cx="4517390" cy="2746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58" r="13785"/>
          <a:stretch>
            <a:fillRect/>
          </a:stretch>
        </p:blipFill>
        <p:spPr>
          <a:xfrm>
            <a:off x="3937000" y="2759075"/>
            <a:ext cx="2864485" cy="277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2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972000"/>
            <a:ext cx="10800000" cy="4047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19020" y="2069655"/>
            <a:ext cx="371428" cy="37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660" y="2493010"/>
            <a:ext cx="3529965" cy="2569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000" y="620845"/>
            <a:ext cx="7920000" cy="3219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0480" y="3285098"/>
            <a:ext cx="371428" cy="38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 b="2037"/>
          <a:stretch>
            <a:fillRect/>
          </a:stretch>
        </p:blipFill>
        <p:spPr>
          <a:xfrm>
            <a:off x="3863975" y="3789045"/>
            <a:ext cx="5589905" cy="242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215" y="6156775"/>
            <a:ext cx="7920000" cy="667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43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91428" y="2620456"/>
            <a:ext cx="304761" cy="37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1428" y="3488084"/>
            <a:ext cx="838095" cy="39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87" b="184"/>
          <a:stretch>
            <a:fillRect/>
          </a:stretch>
        </p:blipFill>
        <p:spPr>
          <a:xfrm>
            <a:off x="3277235" y="4077970"/>
            <a:ext cx="5637530" cy="2628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901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2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39047" y="2771679"/>
            <a:ext cx="800000" cy="38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3333" y="3629939"/>
            <a:ext cx="1114285" cy="38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37940" y="4266565"/>
            <a:ext cx="4516120" cy="2023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075" y="692785"/>
            <a:ext cx="9975850" cy="3258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4065" y="3284855"/>
            <a:ext cx="6307455" cy="32905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565" y="908500"/>
            <a:ext cx="8370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48571" y="2031368"/>
            <a:ext cx="2771428" cy="41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6" r="11553" b="1168"/>
          <a:stretch>
            <a:fillRect/>
          </a:stretch>
        </p:blipFill>
        <p:spPr>
          <a:xfrm>
            <a:off x="2417128" y="2637155"/>
            <a:ext cx="7357745" cy="3937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650" y="2604135"/>
            <a:ext cx="4560570" cy="3469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1904" y="2107012"/>
            <a:ext cx="1847619" cy="381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3809" y="2955536"/>
            <a:ext cx="523809" cy="35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1175" y="3644900"/>
            <a:ext cx="8629650" cy="2408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6" r="11553" b="1168"/>
          <a:stretch>
            <a:fillRect/>
          </a:stretch>
        </p:blipFill>
        <p:spPr>
          <a:xfrm>
            <a:off x="6600190" y="3789045"/>
            <a:ext cx="5074285" cy="2715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4509135"/>
            <a:ext cx="5767705" cy="16097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0476" y="2935574"/>
            <a:ext cx="838095" cy="4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6" r="11553" b="1168"/>
          <a:stretch>
            <a:fillRect/>
          </a:stretch>
        </p:blipFill>
        <p:spPr>
          <a:xfrm>
            <a:off x="6600190" y="3071495"/>
            <a:ext cx="5074285" cy="2715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3791585"/>
            <a:ext cx="5767705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00952" y="4585323"/>
            <a:ext cx="857142" cy="4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128" y="980890"/>
            <a:ext cx="92337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723" y="621665"/>
            <a:ext cx="9012555" cy="3563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8555" y="4004945"/>
            <a:ext cx="4834890" cy="2788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390" y="685165"/>
            <a:ext cx="9507220" cy="3063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8555" y="3789680"/>
            <a:ext cx="4834890" cy="27882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858" y="756920"/>
            <a:ext cx="10408285" cy="2484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67305" y="2614930"/>
            <a:ext cx="300609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3" r="13552" b="1595"/>
          <a:stretch>
            <a:fillRect/>
          </a:stretch>
        </p:blipFill>
        <p:spPr>
          <a:xfrm>
            <a:off x="2999740" y="3313430"/>
            <a:ext cx="6047105" cy="345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5100" y="3307080"/>
            <a:ext cx="3941445" cy="310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973981"/>
            <a:ext cx="504761" cy="42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0000" y="2852191"/>
            <a:ext cx="561904" cy="44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9047" y="2861737"/>
            <a:ext cx="2076190" cy="46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3" r="13552" b="1595"/>
          <a:stretch>
            <a:fillRect/>
          </a:stretch>
        </p:blipFill>
        <p:spPr>
          <a:xfrm>
            <a:off x="2999740" y="3313430"/>
            <a:ext cx="6047105" cy="345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91428" y="1833272"/>
            <a:ext cx="523809" cy="342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3" r="13552" b="1595"/>
          <a:stretch>
            <a:fillRect/>
          </a:stretch>
        </p:blipFill>
        <p:spPr>
          <a:xfrm>
            <a:off x="5153343" y="3241675"/>
            <a:ext cx="6047105" cy="345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4816000"/>
            <a:ext cx="1495238" cy="4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8095" y="4816000"/>
            <a:ext cx="2447619" cy="4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3333" y="4844615"/>
            <a:ext cx="457142" cy="40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5493230"/>
            <a:ext cx="3190476" cy="44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96190" y="5540923"/>
            <a:ext cx="685714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2024-04-25T14:13:55Z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