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51" r:id="rId4"/>
    <p:sldId id="350" r:id="rId5"/>
    <p:sldId id="349" r:id="rId6"/>
    <p:sldId id="347" r:id="rId7"/>
    <p:sldId id="345" r:id="rId8"/>
    <p:sldId id="344" r:id="rId9"/>
    <p:sldId id="343" r:id="rId10"/>
    <p:sldId id="342" r:id="rId11"/>
    <p:sldId id="341" r:id="rId12"/>
    <p:sldId id="339" r:id="rId13"/>
    <p:sldId id="338" r:id="rId14"/>
    <p:sldId id="337" r:id="rId15"/>
    <p:sldId id="335" r:id="rId16"/>
    <p:sldId id="334" r:id="rId17"/>
    <p:sldId id="333" r:id="rId18"/>
    <p:sldId id="331" r:id="rId19"/>
    <p:sldId id="330" r:id="rId20"/>
    <p:sldId id="328" r:id="rId21"/>
    <p:sldId id="327" r:id="rId22"/>
    <p:sldId id="326" r:id="rId23"/>
    <p:sldId id="325" r:id="rId24"/>
  </p:sldIdLst>
  <p:sldSz cx="12192000" cy="6858000"/>
  <p:notesSz cx="6858000" cy="9144000"/>
  <p:custDataLst>
    <p:tags r:id="rId2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510" y="78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8" Type="http://schemas.openxmlformats.org/officeDocument/2006/relationships/tags" Target="tags/tag1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3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95830" y="2192020"/>
            <a:ext cx="7800340" cy="850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2123" y="3617595"/>
            <a:ext cx="11247755" cy="8686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648440" y="3500755"/>
            <a:ext cx="334645" cy="32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6990" y="685165"/>
            <a:ext cx="9558020" cy="38874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015865" y="4004945"/>
            <a:ext cx="6162675" cy="274828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4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500952" y="2838957"/>
            <a:ext cx="3238095" cy="419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75" r="10218" b="1134"/>
          <a:stretch>
            <a:fillRect/>
          </a:stretch>
        </p:blipFill>
        <p:spPr>
          <a:xfrm>
            <a:off x="2840990" y="3357245"/>
            <a:ext cx="6510020" cy="31426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rcRect t="3337"/>
          <a:stretch>
            <a:fillRect/>
          </a:stretch>
        </p:blipFill>
        <p:spPr>
          <a:xfrm>
            <a:off x="5015865" y="3357245"/>
            <a:ext cx="4271010" cy="30537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13225"/>
            <a:ext cx="10800000" cy="339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748571" y="2518842"/>
            <a:ext cx="1028571" cy="4668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862857" y="2509314"/>
            <a:ext cx="2438095" cy="4859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443809" y="2556955"/>
            <a:ext cx="742857" cy="3906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367619" y="2537899"/>
            <a:ext cx="1038094" cy="419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3323"/>
          <a:stretch>
            <a:fillRect/>
          </a:stretch>
        </p:blipFill>
        <p:spPr>
          <a:xfrm>
            <a:off x="2888933" y="3879215"/>
            <a:ext cx="6414135" cy="27882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735"/>
            <a:ext cx="10800000" cy="432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577142" y="1042827"/>
            <a:ext cx="409523" cy="3528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053333" y="2702165"/>
            <a:ext cx="1038095" cy="4291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462857" y="3589052"/>
            <a:ext cx="676190" cy="371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3323"/>
          <a:stretch>
            <a:fillRect/>
          </a:stretch>
        </p:blipFill>
        <p:spPr>
          <a:xfrm>
            <a:off x="5447665" y="4077335"/>
            <a:ext cx="5891530" cy="25609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13225"/>
            <a:ext cx="10800000" cy="45419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605714" y="2702883"/>
            <a:ext cx="457142" cy="3816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186666" y="2655174"/>
            <a:ext cx="457142" cy="4770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624761" y="4515829"/>
            <a:ext cx="552380" cy="4389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3323"/>
          <a:stretch>
            <a:fillRect/>
          </a:stretch>
        </p:blipFill>
        <p:spPr>
          <a:xfrm>
            <a:off x="5664200" y="4069715"/>
            <a:ext cx="5850255" cy="25431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753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386666" y="4548925"/>
            <a:ext cx="361904" cy="3815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8305" y="764540"/>
            <a:ext cx="8639175" cy="59258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967980" y="4653280"/>
            <a:ext cx="471805" cy="563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185" r="69996" b="5608"/>
          <a:stretch>
            <a:fillRect/>
          </a:stretch>
        </p:blipFill>
        <p:spPr>
          <a:xfrm>
            <a:off x="9192260" y="1772920"/>
            <a:ext cx="2721610" cy="32670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805" y="972185"/>
            <a:ext cx="9276715" cy="46691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400415" y="1844675"/>
            <a:ext cx="561340" cy="553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006" r="23325" b="5604"/>
          <a:stretch>
            <a:fillRect/>
          </a:stretch>
        </p:blipFill>
        <p:spPr>
          <a:xfrm>
            <a:off x="8832215" y="2348865"/>
            <a:ext cx="3068320" cy="31280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6490" y="756735"/>
            <a:ext cx="10800000" cy="45658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33632" y="2891914"/>
            <a:ext cx="333333" cy="371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1558" b="5923"/>
          <a:stretch>
            <a:fillRect/>
          </a:stretch>
        </p:blipFill>
        <p:spPr>
          <a:xfrm>
            <a:off x="8760460" y="3429635"/>
            <a:ext cx="2832735" cy="31013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470" y="828490"/>
            <a:ext cx="903135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365129" y="5943178"/>
            <a:ext cx="310602" cy="3186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112" t="13593" r="14223" b="5927"/>
          <a:stretch>
            <a:fillRect/>
          </a:stretch>
        </p:blipFill>
        <p:spPr>
          <a:xfrm>
            <a:off x="9336405" y="2204720"/>
            <a:ext cx="2436495" cy="25304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470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415238" y="3434565"/>
            <a:ext cx="1019047" cy="4295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481904" y="4303144"/>
            <a:ext cx="1019047" cy="4199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224"/>
          <a:stretch>
            <a:fillRect/>
          </a:stretch>
        </p:blipFill>
        <p:spPr>
          <a:xfrm>
            <a:off x="1900238" y="780415"/>
            <a:ext cx="8391525" cy="58896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30"/>
          <a:stretch>
            <a:fillRect/>
          </a:stretch>
        </p:blipFill>
        <p:spPr>
          <a:xfrm>
            <a:off x="1616710" y="765175"/>
            <a:ext cx="8959215" cy="59766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541470"/>
            <a:ext cx="10800000" cy="519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967619" y="2742115"/>
            <a:ext cx="1085714" cy="4572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558095" y="3732882"/>
            <a:ext cx="495238" cy="447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091428" y="3713829"/>
            <a:ext cx="2723809" cy="476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04" y="4704596"/>
            <a:ext cx="4847619" cy="476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822565" y="4436745"/>
            <a:ext cx="3037840" cy="2317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246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739047" y="2838959"/>
            <a:ext cx="1019047" cy="485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158095" y="5467942"/>
            <a:ext cx="1009523" cy="476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215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8660" y="685165"/>
            <a:ext cx="8234680" cy="38220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30" r="9554" b="4042"/>
          <a:stretch>
            <a:fillRect/>
          </a:stretch>
        </p:blipFill>
        <p:spPr>
          <a:xfrm>
            <a:off x="3441700" y="4391025"/>
            <a:ext cx="5308600" cy="23869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87395" y="4424680"/>
            <a:ext cx="3489960" cy="21031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764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484630" y="3642995"/>
            <a:ext cx="2771140" cy="547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30" r="9554" b="4042"/>
          <a:stretch>
            <a:fillRect/>
          </a:stretch>
        </p:blipFill>
        <p:spPr>
          <a:xfrm>
            <a:off x="3441700" y="4247515"/>
            <a:ext cx="5308600" cy="23869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87395" y="4281170"/>
            <a:ext cx="3489960" cy="21031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84980"/>
            <a:ext cx="10800000" cy="34084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072380" y="2623104"/>
            <a:ext cx="1104762" cy="458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30" r="9554" b="4042"/>
          <a:stretch>
            <a:fillRect/>
          </a:stretch>
        </p:blipFill>
        <p:spPr>
          <a:xfrm>
            <a:off x="3199765" y="4076700"/>
            <a:ext cx="5792470" cy="26047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84980"/>
            <a:ext cx="10800000" cy="349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424761" y="3580849"/>
            <a:ext cx="1057141" cy="3524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30" r="9554" b="4042"/>
          <a:stretch>
            <a:fillRect/>
          </a:stretch>
        </p:blipFill>
        <p:spPr>
          <a:xfrm>
            <a:off x="3199765" y="4076700"/>
            <a:ext cx="5792470" cy="26047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5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786666" y="2061617"/>
            <a:ext cx="457142" cy="3823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310476" y="2032943"/>
            <a:ext cx="523809" cy="430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30" r="9554" b="4042"/>
          <a:stretch>
            <a:fillRect/>
          </a:stretch>
        </p:blipFill>
        <p:spPr>
          <a:xfrm>
            <a:off x="3199765" y="3646170"/>
            <a:ext cx="5792470" cy="26047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TllYThlNGVmZDdlZTAxYTFhOTExZDA1ZjU4Y2I4ZTg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liangyuan</cp:lastModifiedBy>
  <cp:revision>63</cp:revision>
  <dcterms:created xsi:type="dcterms:W3CDTF">2015-09-16T06:44:00Z</dcterms:created>
  <dcterms:modified xsi:type="dcterms:W3CDTF">2024-04-25T13:12:56Z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2052-12.1.0.16729</vt:lpwstr>
  </property>
  <property fmtid="{D5CDD505-2E9C-101B-9397-08002B2CF9AE}" pid="3" name="ICV">
    <vt:lpwstr>0803F182AC044BA3913AF2E555CD301E</vt:lpwstr>
  </property>
</Properties>
</file>