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2570" y="3061970"/>
            <a:ext cx="40862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2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48571" y="5508268"/>
            <a:ext cx="1819047" cy="562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738505"/>
            <a:ext cx="8675370" cy="5993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11640" y="1628775"/>
            <a:ext cx="41529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3164099"/>
            <a:ext cx="390476" cy="4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980" y="620395"/>
            <a:ext cx="7939405" cy="612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86215" y="2149475"/>
            <a:ext cx="46355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3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2191373"/>
            <a:ext cx="371428" cy="42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5714" y="1172443"/>
            <a:ext cx="495238" cy="53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5714" y="1239257"/>
            <a:ext cx="552380" cy="37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870"/>
            <a:ext cx="7200000" cy="2839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3"/>
          <a:stretch>
            <a:fillRect/>
          </a:stretch>
        </p:blipFill>
        <p:spPr>
          <a:xfrm>
            <a:off x="7464425" y="3429000"/>
            <a:ext cx="4320630" cy="218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5238" y="4350526"/>
            <a:ext cx="1276190" cy="52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13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2380" y="856762"/>
            <a:ext cx="628571" cy="49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63807"/>
            <a:ext cx="619047" cy="42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2857" y="1916090"/>
            <a:ext cx="514285" cy="50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9047" y="1925633"/>
            <a:ext cx="523809" cy="47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2857" y="2984960"/>
            <a:ext cx="495238" cy="553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48571" y="2994504"/>
            <a:ext cx="466666" cy="51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3681730"/>
            <a:ext cx="1228725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1631950" y="719455"/>
            <a:ext cx="8864600" cy="601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130" y="1638300"/>
            <a:ext cx="164084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4425" y="1638300"/>
            <a:ext cx="114617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0460" y="2502535"/>
            <a:ext cx="113220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44060" y="3403600"/>
            <a:ext cx="118554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19500" y="5085080"/>
            <a:ext cx="106743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6450" y="5156835"/>
            <a:ext cx="62420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26920" y="6017895"/>
            <a:ext cx="70675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02910" y="6027420"/>
            <a:ext cx="11823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70875" y="6017260"/>
            <a:ext cx="142621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2024-04-25T02:12:04Z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