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6" r:id="rId5"/>
    <p:sldId id="345" r:id="rId6"/>
    <p:sldId id="344" r:id="rId7"/>
    <p:sldId id="343" r:id="rId8"/>
    <p:sldId id="340" r:id="rId9"/>
    <p:sldId id="339" r:id="rId10"/>
    <p:sldId id="338" r:id="rId11"/>
    <p:sldId id="336" r:id="rId12"/>
    <p:sldId id="334" r:id="rId13"/>
    <p:sldId id="332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2097405"/>
            <a:ext cx="630555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4090670"/>
            <a:ext cx="47815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185" y="685165"/>
            <a:ext cx="9485630" cy="339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30" b="75205"/>
          <a:stretch>
            <a:fillRect/>
          </a:stretch>
        </p:blipFill>
        <p:spPr>
          <a:xfrm>
            <a:off x="1775460" y="4006215"/>
            <a:ext cx="2719705" cy="82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t="5958" r="8220" b="6328"/>
          <a:stretch>
            <a:fillRect/>
          </a:stretch>
        </p:blipFill>
        <p:spPr>
          <a:xfrm>
            <a:off x="5520055" y="3933190"/>
            <a:ext cx="5104765" cy="263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0055" y="3932555"/>
            <a:ext cx="5104765" cy="26797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59560" y="4221480"/>
            <a:ext cx="280924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558" y="751840"/>
            <a:ext cx="9112885" cy="3960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30" b="78331"/>
          <a:stretch>
            <a:fillRect/>
          </a:stretch>
        </p:blipFill>
        <p:spPr>
          <a:xfrm>
            <a:off x="1991360" y="4608195"/>
            <a:ext cx="2612390" cy="81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t="5060" r="26223" b="7502"/>
          <a:stretch>
            <a:fillRect/>
          </a:stretch>
        </p:blipFill>
        <p:spPr>
          <a:xfrm>
            <a:off x="7392035" y="3933190"/>
            <a:ext cx="3067050" cy="2671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7215" y="4797425"/>
            <a:ext cx="280924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035" y="4026535"/>
            <a:ext cx="3122295" cy="257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690" y="764540"/>
            <a:ext cx="8262620" cy="3529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" r="30930" b="52339"/>
          <a:stretch>
            <a:fillRect/>
          </a:stretch>
        </p:blipFill>
        <p:spPr>
          <a:xfrm>
            <a:off x="2350135" y="4221480"/>
            <a:ext cx="429006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1" t="52655" r="39440" b="3597"/>
          <a:stretch>
            <a:fillRect/>
          </a:stretch>
        </p:blipFill>
        <p:spPr>
          <a:xfrm>
            <a:off x="6960235" y="4287520"/>
            <a:ext cx="3300095" cy="231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39047" y="2120387"/>
            <a:ext cx="571428" cy="38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" r="30930" b="52339"/>
          <a:stretch>
            <a:fillRect/>
          </a:stretch>
        </p:blipFill>
        <p:spPr>
          <a:xfrm>
            <a:off x="2350135" y="2929890"/>
            <a:ext cx="429006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1" t="52655" r="39440" b="3597"/>
          <a:stretch>
            <a:fillRect/>
          </a:stretch>
        </p:blipFill>
        <p:spPr>
          <a:xfrm>
            <a:off x="6960235" y="2995930"/>
            <a:ext cx="3300095" cy="231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198" y="972185"/>
            <a:ext cx="9539605" cy="3370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10095" y="1005840"/>
            <a:ext cx="125793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9650" y="3573145"/>
            <a:ext cx="125730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" r="30930" b="52339"/>
          <a:stretch>
            <a:fillRect/>
          </a:stretch>
        </p:blipFill>
        <p:spPr>
          <a:xfrm>
            <a:off x="2350135" y="4221480"/>
            <a:ext cx="429006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1" t="52655" r="39440" b="3597"/>
          <a:stretch>
            <a:fillRect/>
          </a:stretch>
        </p:blipFill>
        <p:spPr>
          <a:xfrm>
            <a:off x="6960235" y="4287520"/>
            <a:ext cx="3300095" cy="231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358" y="613410"/>
            <a:ext cx="10027285" cy="3691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1736" y="2662732"/>
            <a:ext cx="1676190" cy="47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7800" y="3469640"/>
            <a:ext cx="47752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" r="30930" b="52339"/>
          <a:stretch>
            <a:fillRect/>
          </a:stretch>
        </p:blipFill>
        <p:spPr>
          <a:xfrm>
            <a:off x="2350135" y="4221480"/>
            <a:ext cx="429006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1" t="52655" r="39440" b="3597"/>
          <a:stretch>
            <a:fillRect/>
          </a:stretch>
        </p:blipFill>
        <p:spPr>
          <a:xfrm>
            <a:off x="6960235" y="4287520"/>
            <a:ext cx="3300095" cy="231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90" y="828490"/>
            <a:ext cx="10785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4057015"/>
            <a:ext cx="8087360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955" y="835660"/>
            <a:ext cx="9864090" cy="589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836930"/>
            <a:ext cx="409130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1664970"/>
            <a:ext cx="783463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55370" y="2493010"/>
            <a:ext cx="409130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79170" y="3429000"/>
            <a:ext cx="7136130" cy="10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39470" y="4581525"/>
            <a:ext cx="409130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11225" y="5589270"/>
            <a:ext cx="6324600" cy="99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60" y="828490"/>
            <a:ext cx="8886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84820" y="3074035"/>
            <a:ext cx="50419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46" r="65557" b="3384"/>
          <a:stretch>
            <a:fillRect/>
          </a:stretch>
        </p:blipFill>
        <p:spPr>
          <a:xfrm>
            <a:off x="8903970" y="3693795"/>
            <a:ext cx="2990850" cy="289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560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634222"/>
            <a:ext cx="371428" cy="37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6" t="3309" r="13553" b="4941"/>
          <a:stretch>
            <a:fillRect/>
          </a:stretch>
        </p:blipFill>
        <p:spPr>
          <a:xfrm>
            <a:off x="4274503" y="3429000"/>
            <a:ext cx="3642995" cy="325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555" y="751840"/>
            <a:ext cx="9152890" cy="5980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05" y="3141345"/>
            <a:ext cx="65024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5" y="756735"/>
            <a:ext cx="8640000" cy="380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2" b="8189"/>
          <a:stretch>
            <a:fillRect/>
          </a:stretch>
        </p:blipFill>
        <p:spPr>
          <a:xfrm>
            <a:off x="8976360" y="2132965"/>
            <a:ext cx="2637155" cy="2861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0"/>
          <a:stretch>
            <a:fillRect/>
          </a:stretch>
        </p:blipFill>
        <p:spPr>
          <a:xfrm>
            <a:off x="695325" y="4502785"/>
            <a:ext cx="8639810" cy="2166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96225" y="4653280"/>
            <a:ext cx="49149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3107466"/>
            <a:ext cx="133333" cy="7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0476" y="3069333"/>
            <a:ext cx="304761" cy="37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3809" y="3298133"/>
            <a:ext cx="133333" cy="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6666" y="3069333"/>
            <a:ext cx="304761" cy="3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00952" y="4937866"/>
            <a:ext cx="3457142" cy="47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39047" y="3117985"/>
            <a:ext cx="1095238" cy="4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40" y="972185"/>
            <a:ext cx="8728075" cy="3122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t="203" r="11554" b="9798"/>
          <a:stretch>
            <a:fillRect/>
          </a:stretch>
        </p:blipFill>
        <p:spPr>
          <a:xfrm>
            <a:off x="9064625" y="2277110"/>
            <a:ext cx="2878455" cy="2642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004760"/>
            <a:ext cx="8726400" cy="2049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03705" y="5229225"/>
            <a:ext cx="125095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7710" y="5157470"/>
            <a:ext cx="85344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2024-04-25T14:30:47Z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