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1" r:id="rId10"/>
    <p:sldId id="339" r:id="rId11"/>
    <p:sldId id="338" r:id="rId12"/>
    <p:sldId id="337" r:id="rId13"/>
    <p:sldId id="336" r:id="rId14"/>
    <p:sldId id="335" r:id="rId16"/>
    <p:sldId id="334" r:id="rId17"/>
    <p:sldId id="333" r:id="rId18"/>
    <p:sldId id="331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2277745"/>
            <a:ext cx="904875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3780155"/>
            <a:ext cx="47815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972000"/>
            <a:ext cx="10381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2469" y="2153303"/>
            <a:ext cx="320427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763078" y="755015"/>
            <a:ext cx="8665845" cy="598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08795" y="2853055"/>
            <a:ext cx="48577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440" y="613410"/>
            <a:ext cx="9469120" cy="441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1840" y="4796790"/>
            <a:ext cx="3068320" cy="18872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900245"/>
            <a:ext cx="10531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9031" y="2089406"/>
            <a:ext cx="325045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5"/>
          <a:stretch>
            <a:fillRect/>
          </a:stretch>
        </p:blipFill>
        <p:spPr>
          <a:xfrm>
            <a:off x="217805" y="764540"/>
            <a:ext cx="9066530" cy="4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2250" y="3223260"/>
            <a:ext cx="51244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0100" y="4149090"/>
            <a:ext cx="78105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4" r="10882" b="3068"/>
          <a:stretch>
            <a:fillRect/>
          </a:stretch>
        </p:blipFill>
        <p:spPr>
          <a:xfrm>
            <a:off x="7185025" y="4518660"/>
            <a:ext cx="4540885" cy="210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0952" y="2221710"/>
            <a:ext cx="1028571" cy="46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1904" y="4225063"/>
            <a:ext cx="3171428" cy="46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828490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3103" y="1968121"/>
            <a:ext cx="944291" cy="43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76953" y="4000023"/>
            <a:ext cx="1032542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6220" y="5996588"/>
            <a:ext cx="547159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8" r="81555" b="8077"/>
          <a:stretch>
            <a:fillRect/>
          </a:stretch>
        </p:blipFill>
        <p:spPr>
          <a:xfrm>
            <a:off x="10416540" y="1755140"/>
            <a:ext cx="1446530" cy="334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972000"/>
            <a:ext cx="914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t="23102" r="22884" b="8084"/>
          <a:stretch>
            <a:fillRect/>
          </a:stretch>
        </p:blipFill>
        <p:spPr>
          <a:xfrm>
            <a:off x="9336405" y="2636520"/>
            <a:ext cx="2727960" cy="235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1296491"/>
            <a:ext cx="504761" cy="48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428" y="2365403"/>
            <a:ext cx="1095238" cy="47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2857" y="3482035"/>
            <a:ext cx="400000" cy="39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4285" y="4522315"/>
            <a:ext cx="1019047" cy="46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t="23102" r="22884" b="8084"/>
          <a:stretch>
            <a:fillRect/>
          </a:stretch>
        </p:blipFill>
        <p:spPr>
          <a:xfrm>
            <a:off x="7896225" y="4076700"/>
            <a:ext cx="2727960" cy="235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00245"/>
            <a:ext cx="10094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08733" y="2395886"/>
            <a:ext cx="961421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4437" y="3303954"/>
            <a:ext cx="382788" cy="36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0627" y="3268343"/>
            <a:ext cx="1014833" cy="44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2081" y="4158606"/>
            <a:ext cx="1005931" cy="44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34235" y="5057772"/>
            <a:ext cx="952519" cy="44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2897" y="5983645"/>
            <a:ext cx="507416" cy="39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33662" y="5956937"/>
            <a:ext cx="1477739" cy="45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334011"/>
            <a:ext cx="647619" cy="45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523" y="3419811"/>
            <a:ext cx="971428" cy="4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4486561"/>
            <a:ext cx="1390476" cy="4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4953265"/>
            <a:ext cx="1380952" cy="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5714" y="5067559"/>
            <a:ext cx="304761" cy="37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1191079"/>
            <a:ext cx="1028571" cy="46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5714" y="1191079"/>
            <a:ext cx="1057142" cy="4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9523" y="3162792"/>
            <a:ext cx="304761" cy="37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523" y="4124835"/>
            <a:ext cx="200001" cy="36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6666" y="5029728"/>
            <a:ext cx="1085714" cy="4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0476" y="5067829"/>
            <a:ext cx="409523" cy="3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828490"/>
            <a:ext cx="95272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45399" y="5823292"/>
            <a:ext cx="957764" cy="43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476" y="1191140"/>
            <a:ext cx="400000" cy="39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476" y="2124869"/>
            <a:ext cx="1123809" cy="4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0000" y="3106237"/>
            <a:ext cx="1057142" cy="4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3789045"/>
            <a:ext cx="2567940" cy="292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3147498"/>
            <a:ext cx="409523" cy="3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8571" y="4092122"/>
            <a:ext cx="514285" cy="45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142" y="4120747"/>
            <a:ext cx="466666" cy="41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756920"/>
            <a:ext cx="10247630" cy="189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290" y="2925445"/>
            <a:ext cx="10247630" cy="267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7355" y="3935095"/>
            <a:ext cx="175577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3955" y="4850130"/>
            <a:ext cx="69850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8" r="11553" b="7202"/>
          <a:stretch>
            <a:fillRect/>
          </a:stretch>
        </p:blipFill>
        <p:spPr>
          <a:xfrm>
            <a:off x="6384290" y="4580890"/>
            <a:ext cx="5202555" cy="211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095" y="788670"/>
            <a:ext cx="9655810" cy="594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840" y="2564765"/>
            <a:ext cx="56197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10476" y="2295809"/>
            <a:ext cx="533333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2314857"/>
            <a:ext cx="1066666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0000" y="3305333"/>
            <a:ext cx="1009523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1428" y="3333904"/>
            <a:ext cx="457142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29523" y="3562476"/>
            <a:ext cx="371428" cy="1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4324380"/>
            <a:ext cx="476190" cy="4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15238" y="4333904"/>
            <a:ext cx="1676190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2024-04-25T07:17:26Z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