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1" r:id="rId6"/>
    <p:sldId id="350" r:id="rId7"/>
    <p:sldId id="349" r:id="rId8"/>
    <p:sldId id="347" r:id="rId9"/>
    <p:sldId id="346" r:id="rId10"/>
    <p:sldId id="344" r:id="rId11"/>
    <p:sldId id="343" r:id="rId12"/>
    <p:sldId id="342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0" r:id="rId21"/>
    <p:sldId id="328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2957195"/>
            <a:ext cx="95250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0" r="16221"/>
          <a:stretch>
            <a:fillRect/>
          </a:stretch>
        </p:blipFill>
        <p:spPr>
          <a:xfrm>
            <a:off x="2982913" y="3356610"/>
            <a:ext cx="6226175" cy="317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985306"/>
            <a:ext cx="361904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0" r="16221"/>
          <a:stretch>
            <a:fillRect/>
          </a:stretch>
        </p:blipFill>
        <p:spPr>
          <a:xfrm>
            <a:off x="2982913" y="3500120"/>
            <a:ext cx="6226175" cy="317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38" y="613410"/>
            <a:ext cx="9966325" cy="321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2" r="23553" b="3772"/>
          <a:stretch>
            <a:fillRect/>
          </a:stretch>
        </p:blipFill>
        <p:spPr>
          <a:xfrm>
            <a:off x="3333115" y="3789680"/>
            <a:ext cx="5525770" cy="2843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2" r="23553" b="3772"/>
          <a:stretch>
            <a:fillRect/>
          </a:stretch>
        </p:blipFill>
        <p:spPr>
          <a:xfrm>
            <a:off x="2670810" y="3141345"/>
            <a:ext cx="6850380" cy="352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36" y="972000"/>
            <a:ext cx="10574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2625" y="972820"/>
            <a:ext cx="88709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7080" y="1701165"/>
            <a:ext cx="72002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95325" y="2277110"/>
            <a:ext cx="58331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39775" y="2924810"/>
            <a:ext cx="58210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04215" y="3717290"/>
            <a:ext cx="5039360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5325" y="4725035"/>
            <a:ext cx="59429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04215" y="5373370"/>
            <a:ext cx="60731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04215" y="6021705"/>
            <a:ext cx="710501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86155"/>
            <a:ext cx="669417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179320"/>
            <a:ext cx="10385425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93" y="692785"/>
            <a:ext cx="8679815" cy="37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9" r="16885" b="3209"/>
          <a:stretch>
            <a:fillRect/>
          </a:stretch>
        </p:blipFill>
        <p:spPr>
          <a:xfrm>
            <a:off x="3527425" y="4364990"/>
            <a:ext cx="5137150" cy="243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0" y="613410"/>
            <a:ext cx="9804400" cy="70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015" y="693420"/>
            <a:ext cx="5467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412875"/>
            <a:ext cx="9804400" cy="397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9" r="16885" b="3209"/>
          <a:stretch>
            <a:fillRect/>
          </a:stretch>
        </p:blipFill>
        <p:spPr>
          <a:xfrm>
            <a:off x="6024245" y="4509135"/>
            <a:ext cx="4709160" cy="22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3529421"/>
            <a:ext cx="333333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904" y="3529421"/>
            <a:ext cx="304761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" r="20219" b="1845"/>
          <a:stretch>
            <a:fillRect/>
          </a:stretch>
        </p:blipFill>
        <p:spPr>
          <a:xfrm>
            <a:off x="3556953" y="4149090"/>
            <a:ext cx="5078095" cy="258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9163050" cy="419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4653280"/>
            <a:ext cx="52260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7563"/>
          <a:stretch>
            <a:fillRect/>
          </a:stretch>
        </p:blipFill>
        <p:spPr>
          <a:xfrm>
            <a:off x="9408160" y="2277110"/>
            <a:ext cx="2616200" cy="255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78"/>
          <a:stretch>
            <a:fillRect/>
          </a:stretch>
        </p:blipFill>
        <p:spPr>
          <a:xfrm>
            <a:off x="3604260" y="3271520"/>
            <a:ext cx="4983480" cy="350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78"/>
          <a:stretch>
            <a:fillRect/>
          </a:stretch>
        </p:blipFill>
        <p:spPr>
          <a:xfrm>
            <a:off x="3604260" y="3271520"/>
            <a:ext cx="4983480" cy="350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995444"/>
            <a:ext cx="304761" cy="3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619" y="2800089"/>
            <a:ext cx="123809" cy="7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2771444"/>
            <a:ext cx="200000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619" y="2771444"/>
            <a:ext cx="580952" cy="3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78"/>
          <a:stretch>
            <a:fillRect/>
          </a:stretch>
        </p:blipFill>
        <p:spPr>
          <a:xfrm>
            <a:off x="3604260" y="3271520"/>
            <a:ext cx="4983480" cy="350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1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82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962131"/>
            <a:ext cx="352380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t="8432" r="8220" b="7566"/>
          <a:stretch>
            <a:fillRect/>
          </a:stretch>
        </p:blipFill>
        <p:spPr>
          <a:xfrm>
            <a:off x="8472170" y="3501390"/>
            <a:ext cx="2802255" cy="299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90" y="756920"/>
            <a:ext cx="9685020" cy="434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7620" y="3504565"/>
            <a:ext cx="70802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075" y="4342130"/>
            <a:ext cx="67881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9" r="35553" b="3659"/>
          <a:stretch>
            <a:fillRect/>
          </a:stretch>
        </p:blipFill>
        <p:spPr>
          <a:xfrm>
            <a:off x="6384290" y="4157345"/>
            <a:ext cx="4494530" cy="255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893" y="682625"/>
            <a:ext cx="8578215" cy="604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3793490"/>
            <a:ext cx="86042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055" y="6021705"/>
            <a:ext cx="50482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095" y="613410"/>
            <a:ext cx="8893810" cy="3952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4005580"/>
            <a:ext cx="47180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3" r="21554" b="4437"/>
          <a:stretch>
            <a:fillRect/>
          </a:stretch>
        </p:blipFill>
        <p:spPr>
          <a:xfrm>
            <a:off x="3749040" y="4581525"/>
            <a:ext cx="4693920" cy="215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2024-04-25T13:58:00Z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