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0025" y="3081020"/>
            <a:ext cx="41719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7"/>
          <a:stretch>
            <a:fillRect/>
          </a:stretch>
        </p:blipFill>
        <p:spPr>
          <a:xfrm>
            <a:off x="720090" y="836480"/>
            <a:ext cx="10800080" cy="47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4580890"/>
            <a:ext cx="3152775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0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3068955"/>
            <a:ext cx="3152775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4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129665"/>
            <a:ext cx="5456555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5255" y="1052830"/>
            <a:ext cx="4027170" cy="261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2493010"/>
            <a:ext cx="5419725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20090" y="3874135"/>
            <a:ext cx="316484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20090" y="4653280"/>
            <a:ext cx="98107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5373370"/>
            <a:ext cx="10008870" cy="122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06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9835" y="2994025"/>
            <a:ext cx="57848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0" r="11553" b="4301"/>
          <a:stretch>
            <a:fillRect/>
          </a:stretch>
        </p:blipFill>
        <p:spPr>
          <a:xfrm>
            <a:off x="2725420" y="3644900"/>
            <a:ext cx="6741160" cy="289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2351"/>
          <a:stretch>
            <a:fillRect/>
          </a:stretch>
        </p:blipFill>
        <p:spPr>
          <a:xfrm>
            <a:off x="2166620" y="814705"/>
            <a:ext cx="7858760" cy="592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5245" y="3026410"/>
            <a:ext cx="53213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2857" y="3382902"/>
            <a:ext cx="1209523" cy="49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238" y="4431120"/>
            <a:ext cx="1809523" cy="53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8095" y="1287105"/>
            <a:ext cx="514285" cy="496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142" y="1306202"/>
            <a:ext cx="571428" cy="45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047" y="2327908"/>
            <a:ext cx="1800000" cy="52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761" y="3222709"/>
            <a:ext cx="600000" cy="55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8571" y="3308542"/>
            <a:ext cx="495238" cy="39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8571" y="2250941"/>
            <a:ext cx="600000" cy="42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0000" y="3243553"/>
            <a:ext cx="628571" cy="42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047" y="4245709"/>
            <a:ext cx="942857" cy="42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1967548" y="727075"/>
            <a:ext cx="8256905" cy="600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640" y="2977515"/>
            <a:ext cx="86614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4065" y="3827780"/>
            <a:ext cx="127254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2024-04-25T02:22:11Z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