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37" r:id="rId14"/>
    <p:sldId id="336" r:id="rId15"/>
    <p:sldId id="335" r:id="rId16"/>
    <p:sldId id="333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2905125"/>
            <a:ext cx="71818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10" y="900245"/>
            <a:ext cx="998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7362" y="1921896"/>
            <a:ext cx="413717" cy="42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907" y="1913089"/>
            <a:ext cx="501742" cy="43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4984" y="3560061"/>
            <a:ext cx="985879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5761" y="5233456"/>
            <a:ext cx="352099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1516" y="5251070"/>
            <a:ext cx="352099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2235"/>
            <a:ext cx="10800000" cy="9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386" y="3204839"/>
            <a:ext cx="419047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02"/>
          <a:stretch>
            <a:fillRect/>
          </a:stretch>
        </p:blipFill>
        <p:spPr>
          <a:xfrm>
            <a:off x="1078865" y="3757295"/>
            <a:ext cx="2495550" cy="273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85"/>
          <a:stretch>
            <a:fillRect/>
          </a:stretch>
        </p:blipFill>
        <p:spPr>
          <a:xfrm>
            <a:off x="6017895" y="3847465"/>
            <a:ext cx="2160270" cy="261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7" r="15100"/>
          <a:stretch>
            <a:fillRect/>
          </a:stretch>
        </p:blipFill>
        <p:spPr>
          <a:xfrm>
            <a:off x="3867150" y="3757295"/>
            <a:ext cx="1871980" cy="273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1" r="14746"/>
          <a:stretch>
            <a:fillRect/>
          </a:stretch>
        </p:blipFill>
        <p:spPr>
          <a:xfrm>
            <a:off x="8615680" y="3847465"/>
            <a:ext cx="1871980" cy="261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954237"/>
            <a:ext cx="1609523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4726815"/>
            <a:ext cx="1104761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988" y="645160"/>
            <a:ext cx="9090025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4436745"/>
            <a:ext cx="12299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5876925"/>
            <a:ext cx="33127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83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65" y="1556835"/>
            <a:ext cx="9000000" cy="517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2420620"/>
            <a:ext cx="5378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613410"/>
            <a:ext cx="8973820" cy="29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4505" y="2924810"/>
            <a:ext cx="58293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716655"/>
            <a:ext cx="8973820" cy="295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 b="4524"/>
          <a:stretch>
            <a:fillRect/>
          </a:stretch>
        </p:blipFill>
        <p:spPr>
          <a:xfrm>
            <a:off x="2941955" y="3644900"/>
            <a:ext cx="6308090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172588"/>
            <a:ext cx="1076190" cy="48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2996989"/>
            <a:ext cx="457142" cy="47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2380" y="3054301"/>
            <a:ext cx="447619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 b="4524"/>
          <a:stretch>
            <a:fillRect/>
          </a:stretch>
        </p:blipFill>
        <p:spPr>
          <a:xfrm>
            <a:off x="2941955" y="3644900"/>
            <a:ext cx="6308090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63375"/>
            <a:ext cx="333333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31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" r="5985" b="3885"/>
          <a:stretch>
            <a:fillRect/>
          </a:stretch>
        </p:blipFill>
        <p:spPr>
          <a:xfrm>
            <a:off x="2466340" y="2924810"/>
            <a:ext cx="7259320" cy="37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2067547"/>
            <a:ext cx="371428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570" y="2493010"/>
            <a:ext cx="3375660" cy="223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22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6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57" y="900245"/>
            <a:ext cx="10042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115829"/>
            <a:ext cx="333333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1095"/>
          <a:stretch>
            <a:fillRect/>
          </a:stretch>
        </p:blipFill>
        <p:spPr>
          <a:xfrm>
            <a:off x="788988" y="837565"/>
            <a:ext cx="10614025" cy="58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6525" y="2493010"/>
            <a:ext cx="58991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9" r="74223" b="8283"/>
          <a:stretch>
            <a:fillRect/>
          </a:stretch>
        </p:blipFill>
        <p:spPr>
          <a:xfrm>
            <a:off x="9408795" y="3284855"/>
            <a:ext cx="1989455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972185"/>
            <a:ext cx="9264650" cy="522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705" y="4004945"/>
            <a:ext cx="4641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1" t="13915" r="34890" b="8287"/>
          <a:stretch>
            <a:fillRect/>
          </a:stretch>
        </p:blipFill>
        <p:spPr>
          <a:xfrm>
            <a:off x="9841230" y="2204720"/>
            <a:ext cx="1892300" cy="275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