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4" r:id="rId4"/>
    <p:sldId id="352" r:id="rId5"/>
    <p:sldId id="351" r:id="rId6"/>
    <p:sldId id="349" r:id="rId7"/>
    <p:sldId id="347" r:id="rId8"/>
    <p:sldId id="344" r:id="rId9"/>
    <p:sldId id="343" r:id="rId10"/>
    <p:sldId id="341" r:id="rId11"/>
    <p:sldId id="339" r:id="rId12"/>
    <p:sldId id="336" r:id="rId13"/>
    <p:sldId id="335" r:id="rId14"/>
    <p:sldId id="334" r:id="rId15"/>
    <p:sldId id="333" r:id="rId16"/>
    <p:sldId id="331" r:id="rId17"/>
    <p:sldId id="330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8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43075" y="2985770"/>
            <a:ext cx="8705850" cy="885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60"/>
          <a:stretch>
            <a:fillRect/>
          </a:stretch>
        </p:blipFill>
        <p:spPr>
          <a:xfrm>
            <a:off x="119380" y="693420"/>
            <a:ext cx="9695180" cy="3074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98" r="68890" b="7199"/>
          <a:stretch>
            <a:fillRect/>
          </a:stretch>
        </p:blipFill>
        <p:spPr>
          <a:xfrm>
            <a:off x="9768205" y="1701165"/>
            <a:ext cx="2256790" cy="2708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3755205"/>
            <a:ext cx="9694800" cy="31026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663940" y="5492115"/>
            <a:ext cx="511175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" y="972185"/>
            <a:ext cx="9399270" cy="3730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72170" y="4077335"/>
            <a:ext cx="522605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43" t="16169" r="33555" b="7199"/>
          <a:stretch>
            <a:fillRect/>
          </a:stretch>
        </p:blipFill>
        <p:spPr>
          <a:xfrm>
            <a:off x="9480550" y="1701165"/>
            <a:ext cx="2363470" cy="2521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4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" y="972185"/>
            <a:ext cx="9556750" cy="4619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16315" y="4941570"/>
            <a:ext cx="50546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784" t="14563" r="4845" b="5608"/>
          <a:stretch>
            <a:fillRect/>
          </a:stretch>
        </p:blipFill>
        <p:spPr>
          <a:xfrm>
            <a:off x="9768205" y="1701165"/>
            <a:ext cx="2145665" cy="3060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2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437195"/>
            <a:ext cx="10800000" cy="1703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58"/>
          <a:stretch>
            <a:fillRect/>
          </a:stretch>
        </p:blipFill>
        <p:spPr>
          <a:xfrm>
            <a:off x="1101408" y="837565"/>
            <a:ext cx="9989185" cy="3336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28" r="14222"/>
          <a:stretch>
            <a:fillRect/>
          </a:stretch>
        </p:blipFill>
        <p:spPr>
          <a:xfrm>
            <a:off x="2519680" y="4077335"/>
            <a:ext cx="7152640" cy="2494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28" r="14222"/>
          <a:stretch>
            <a:fillRect/>
          </a:stretch>
        </p:blipFill>
        <p:spPr>
          <a:xfrm>
            <a:off x="2519680" y="3646805"/>
            <a:ext cx="7152640" cy="2494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5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00952" y="938140"/>
            <a:ext cx="466666" cy="486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72380" y="938140"/>
            <a:ext cx="476190" cy="429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28" r="14222"/>
          <a:stretch>
            <a:fillRect/>
          </a:stretch>
        </p:blipFill>
        <p:spPr>
          <a:xfrm>
            <a:off x="2519680" y="4077335"/>
            <a:ext cx="7152640" cy="2494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28" r="14222"/>
          <a:stretch>
            <a:fillRect/>
          </a:stretch>
        </p:blipFill>
        <p:spPr>
          <a:xfrm>
            <a:off x="2519680" y="3718560"/>
            <a:ext cx="7152640" cy="2494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32"/>
          <a:stretch>
            <a:fillRect/>
          </a:stretch>
        </p:blipFill>
        <p:spPr>
          <a:xfrm>
            <a:off x="1646555" y="700405"/>
            <a:ext cx="8898890" cy="5897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559560" y="859790"/>
            <a:ext cx="6572885" cy="822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559560" y="1844675"/>
            <a:ext cx="7616825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1631315" y="2493010"/>
            <a:ext cx="745172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1646555" y="3213100"/>
            <a:ext cx="3498215" cy="47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1487170" y="3914140"/>
            <a:ext cx="5951855" cy="779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1559560" y="4915535"/>
            <a:ext cx="3338195" cy="47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1559560" y="5561965"/>
            <a:ext cx="5435600" cy="47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1631315" y="6165215"/>
            <a:ext cx="4314825" cy="47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42" grpId="0" bldLvl="0" animBg="1"/>
      <p:bldP spid="43" grpId="0" bldLvl="0" animBg="1"/>
      <p:bldP spid="44" grpId="0" bldLvl="0" animBg="1"/>
      <p:bldP spid="45" grpId="0" bldLvl="0" animBg="1"/>
      <p:bldP spid="46" grpId="0" bldLvl="0" animBg="1"/>
      <p:bldP spid="4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836930"/>
            <a:ext cx="8986520" cy="5512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56270" y="4221480"/>
            <a:ext cx="45148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55" r="64892" b="3254"/>
          <a:stretch>
            <a:fillRect/>
          </a:stretch>
        </p:blipFill>
        <p:spPr>
          <a:xfrm>
            <a:off x="9408160" y="2708910"/>
            <a:ext cx="2559685" cy="2625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623570" y="1052830"/>
            <a:ext cx="10283825" cy="1297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767080" y="2681605"/>
            <a:ext cx="5487670" cy="1000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23570" y="3933190"/>
            <a:ext cx="4667250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551180" y="4725035"/>
            <a:ext cx="6968490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23570" y="5517515"/>
            <a:ext cx="7506335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9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981075"/>
            <a:ext cx="8855710" cy="4562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23835" y="4149090"/>
            <a:ext cx="596265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43" t="15181" r="14223" b="1604"/>
          <a:stretch>
            <a:fillRect/>
          </a:stretch>
        </p:blipFill>
        <p:spPr>
          <a:xfrm>
            <a:off x="8975090" y="1701165"/>
            <a:ext cx="2860675" cy="2555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972185"/>
            <a:ext cx="9244330" cy="4789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56270" y="4364990"/>
            <a:ext cx="506730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58" r="62664" b="2352"/>
          <a:stretch>
            <a:fillRect/>
          </a:stretch>
        </p:blipFill>
        <p:spPr>
          <a:xfrm>
            <a:off x="9336405" y="1557020"/>
            <a:ext cx="2713990" cy="3248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972185"/>
            <a:ext cx="8827770" cy="2172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15865" y="2567940"/>
            <a:ext cx="902335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7" t="26254" r="15993" b="2349"/>
          <a:stretch>
            <a:fillRect/>
          </a:stretch>
        </p:blipFill>
        <p:spPr>
          <a:xfrm>
            <a:off x="9091295" y="1701165"/>
            <a:ext cx="2940050" cy="2998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212915"/>
            <a:ext cx="8827200" cy="22754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559560" y="4013835"/>
            <a:ext cx="659130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55801" y="4940925"/>
            <a:ext cx="809523" cy="381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05520" y="2668905"/>
            <a:ext cx="2914650" cy="238569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028" y="764540"/>
            <a:ext cx="9719945" cy="3549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89" r="67326" b="6621"/>
          <a:stretch>
            <a:fillRect/>
          </a:stretch>
        </p:blipFill>
        <p:spPr>
          <a:xfrm>
            <a:off x="4813935" y="4149725"/>
            <a:ext cx="2564130" cy="2459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735" y="828490"/>
            <a:ext cx="10800000" cy="47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28544" y="3051815"/>
            <a:ext cx="333333" cy="372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89" r="67326" b="6621"/>
          <a:stretch>
            <a:fillRect/>
          </a:stretch>
        </p:blipFill>
        <p:spPr>
          <a:xfrm>
            <a:off x="9192895" y="3717925"/>
            <a:ext cx="2564130" cy="2459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981075"/>
            <a:ext cx="9113520" cy="2254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74" t="5213" r="23325" b="8279"/>
          <a:stretch>
            <a:fillRect/>
          </a:stretch>
        </p:blipFill>
        <p:spPr>
          <a:xfrm>
            <a:off x="9368155" y="1628775"/>
            <a:ext cx="2783205" cy="3016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307530"/>
            <a:ext cx="9115200" cy="28564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183880" y="4756785"/>
            <a:ext cx="588010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63</cp:revision>
  <dcterms:created xsi:type="dcterms:W3CDTF">2015-09-16T06:44:00Z</dcterms:created>
  <dcterms:modified xsi:type="dcterms:W3CDTF">2024-04-25T14:06:17Z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