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3" r:id="rId5"/>
    <p:sldId id="352" r:id="rId6"/>
    <p:sldId id="351" r:id="rId7"/>
    <p:sldId id="350" r:id="rId8"/>
    <p:sldId id="349" r:id="rId9"/>
    <p:sldId id="345" r:id="rId10"/>
    <p:sldId id="344" r:id="rId11"/>
    <p:sldId id="343" r:id="rId12"/>
    <p:sldId id="342" r:id="rId13"/>
    <p:sldId id="340" r:id="rId14"/>
    <p:sldId id="338" r:id="rId15"/>
    <p:sldId id="337" r:id="rId16"/>
    <p:sldId id="336" r:id="rId17"/>
    <p:sldId id="335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981325"/>
            <a:ext cx="64103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20" y="828675"/>
            <a:ext cx="9052560" cy="378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8" r="44220"/>
          <a:stretch>
            <a:fillRect/>
          </a:stretch>
        </p:blipFill>
        <p:spPr>
          <a:xfrm>
            <a:off x="4079875" y="4580255"/>
            <a:ext cx="4646930" cy="205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1248670"/>
            <a:ext cx="409523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1239130"/>
            <a:ext cx="457142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142" y="2183627"/>
            <a:ext cx="457142" cy="38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71" y="2155006"/>
            <a:ext cx="523809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3809" y="3967677"/>
            <a:ext cx="533333" cy="4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2380" y="3977217"/>
            <a:ext cx="457142" cy="45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8" r="44220"/>
          <a:stretch>
            <a:fillRect/>
          </a:stretch>
        </p:blipFill>
        <p:spPr>
          <a:xfrm>
            <a:off x="6528435" y="4653280"/>
            <a:ext cx="4646930" cy="205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0000" y="2271412"/>
            <a:ext cx="1523809" cy="39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910" y="2997015"/>
            <a:ext cx="10800000" cy="264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1814" y="3178244"/>
            <a:ext cx="761904" cy="4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9910" y="4103465"/>
            <a:ext cx="571428" cy="38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2058807"/>
            <a:ext cx="2066666" cy="4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85" y="4747226"/>
            <a:ext cx="542857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43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1804728"/>
            <a:ext cx="466666" cy="4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1833310"/>
            <a:ext cx="409523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380" y="2747923"/>
            <a:ext cx="495238" cy="4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809" y="2795559"/>
            <a:ext cx="476190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3643481"/>
            <a:ext cx="1000000" cy="4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425" y="4293235"/>
            <a:ext cx="3093085" cy="241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0" r="38887" b="1612"/>
          <a:stretch>
            <a:fillRect/>
          </a:stretch>
        </p:blipFill>
        <p:spPr>
          <a:xfrm>
            <a:off x="6888480" y="3789045"/>
            <a:ext cx="4619625" cy="257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2089489"/>
            <a:ext cx="3171428" cy="49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904" y="2099040"/>
            <a:ext cx="1609523" cy="46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1904" y="2987300"/>
            <a:ext cx="3142857" cy="47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0" r="38887" b="1612"/>
          <a:stretch>
            <a:fillRect/>
          </a:stretch>
        </p:blipFill>
        <p:spPr>
          <a:xfrm>
            <a:off x="3786188" y="3860800"/>
            <a:ext cx="4619625" cy="257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2041031"/>
            <a:ext cx="1952380" cy="43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0" r="38887" b="1612"/>
          <a:stretch>
            <a:fillRect/>
          </a:stretch>
        </p:blipFill>
        <p:spPr>
          <a:xfrm>
            <a:off x="7789545" y="2996565"/>
            <a:ext cx="3855085" cy="214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" r="17550" b="1685"/>
          <a:stretch>
            <a:fillRect/>
          </a:stretch>
        </p:blipFill>
        <p:spPr>
          <a:xfrm>
            <a:off x="553085" y="2853055"/>
            <a:ext cx="6810375" cy="242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3533517"/>
            <a:ext cx="1028571" cy="4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0" r="38887" b="1612"/>
          <a:stretch>
            <a:fillRect/>
          </a:stretch>
        </p:blipFill>
        <p:spPr>
          <a:xfrm>
            <a:off x="7824470" y="4392930"/>
            <a:ext cx="3855085" cy="214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" r="17550" b="1685"/>
          <a:stretch>
            <a:fillRect/>
          </a:stretch>
        </p:blipFill>
        <p:spPr>
          <a:xfrm>
            <a:off x="588010" y="4249420"/>
            <a:ext cx="6810375" cy="242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6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839905"/>
            <a:ext cx="419048" cy="38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139248" y="3293745"/>
            <a:ext cx="3913505" cy="333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50" y="756920"/>
            <a:ext cx="9588500" cy="386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23795" y="845820"/>
            <a:ext cx="69748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1657350"/>
            <a:ext cx="70751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59990" y="3214668"/>
            <a:ext cx="4542857" cy="48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269" y="4014598"/>
            <a:ext cx="3142857" cy="47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0" r="38887" b="1612"/>
          <a:stretch>
            <a:fillRect/>
          </a:stretch>
        </p:blipFill>
        <p:spPr>
          <a:xfrm>
            <a:off x="7392035" y="4737735"/>
            <a:ext cx="3563620" cy="198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" r="17550" b="1685"/>
          <a:stretch>
            <a:fillRect/>
          </a:stretch>
        </p:blipFill>
        <p:spPr>
          <a:xfrm>
            <a:off x="1055370" y="4725035"/>
            <a:ext cx="5647055" cy="200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85" y="82849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99" y="828490"/>
            <a:ext cx="10085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926401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1916430"/>
            <a:ext cx="963803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53415" y="2708910"/>
            <a:ext cx="410019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3500755"/>
            <a:ext cx="895477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4221480"/>
            <a:ext cx="370840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5325" y="5297805"/>
            <a:ext cx="992060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815" y="1000125"/>
            <a:ext cx="851916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26590"/>
            <a:ext cx="38646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66035"/>
            <a:ext cx="874458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39490"/>
            <a:ext cx="956881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70" y="835025"/>
            <a:ext cx="10335260" cy="589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885" y="2564765"/>
            <a:ext cx="51181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172201"/>
            <a:ext cx="419047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079198"/>
            <a:ext cx="352380" cy="39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2"/>
          <a:stretch>
            <a:fillRect/>
          </a:stretch>
        </p:blipFill>
        <p:spPr>
          <a:xfrm>
            <a:off x="1044575" y="836295"/>
            <a:ext cx="10102850" cy="227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270" y="3214370"/>
            <a:ext cx="10102850" cy="8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740" y="3356610"/>
            <a:ext cx="5156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5"/>
          <a:stretch>
            <a:fillRect/>
          </a:stretch>
        </p:blipFill>
        <p:spPr>
          <a:xfrm>
            <a:off x="1525270" y="5012055"/>
            <a:ext cx="10102850" cy="161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1" r="12881"/>
          <a:stretch>
            <a:fillRect/>
          </a:stretch>
        </p:blipFill>
        <p:spPr>
          <a:xfrm>
            <a:off x="2275840" y="3860800"/>
            <a:ext cx="7640320" cy="124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98" y="771525"/>
            <a:ext cx="9971405" cy="596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4364990"/>
            <a:ext cx="6254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" b="3513"/>
          <a:stretch>
            <a:fillRect/>
          </a:stretch>
        </p:blipFill>
        <p:spPr>
          <a:xfrm>
            <a:off x="720090" y="981075"/>
            <a:ext cx="10800080" cy="532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2024-04-25T08:04:19Z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