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3042920"/>
            <a:ext cx="103060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96340"/>
            <a:ext cx="5728335" cy="325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3800" y="1107440"/>
            <a:ext cx="4723765" cy="362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4653280"/>
            <a:ext cx="714311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1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040" y="1196340"/>
            <a:ext cx="10286365" cy="151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3042920"/>
            <a:ext cx="7979410" cy="11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20090" y="4565015"/>
            <a:ext cx="9464040" cy="118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3005"/>
            <a:ext cx="1025588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1916430"/>
            <a:ext cx="684212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464425" y="1988820"/>
            <a:ext cx="337439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20090" y="2836545"/>
            <a:ext cx="10118725" cy="161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90" y="4725035"/>
            <a:ext cx="906907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3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3160"/>
            <a:ext cx="1020381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2276475"/>
            <a:ext cx="78359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65580" y="2056765"/>
            <a:ext cx="5943600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56590" y="3426460"/>
            <a:ext cx="10062210" cy="148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972185"/>
            <a:ext cx="8942705" cy="5080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4509135"/>
            <a:ext cx="44767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6950" y="5365750"/>
            <a:ext cx="111633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53" r="56890" b="6104"/>
          <a:stretch>
            <a:fillRect/>
          </a:stretch>
        </p:blipFill>
        <p:spPr>
          <a:xfrm>
            <a:off x="9121140" y="2300605"/>
            <a:ext cx="2849245" cy="2423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80" y="620395"/>
            <a:ext cx="9540240" cy="361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 t="3103" r="4216" b="6108"/>
          <a:stretch>
            <a:fillRect/>
          </a:stretch>
        </p:blipFill>
        <p:spPr>
          <a:xfrm>
            <a:off x="4839018" y="4220845"/>
            <a:ext cx="2513965" cy="2435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7619" y="2317294"/>
            <a:ext cx="942857" cy="43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347732"/>
            <a:ext cx="1152380" cy="43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7142" y="3347732"/>
            <a:ext cx="761904" cy="41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4378170"/>
            <a:ext cx="2228571" cy="43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 t="3103" r="4216" b="6108"/>
          <a:stretch>
            <a:fillRect/>
          </a:stretch>
        </p:blipFill>
        <p:spPr>
          <a:xfrm>
            <a:off x="7968298" y="4076700"/>
            <a:ext cx="2513965" cy="2435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3060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92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0000" y="1971348"/>
            <a:ext cx="952380" cy="43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10476" y="4953818"/>
            <a:ext cx="2152380" cy="43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25" y="4509135"/>
            <a:ext cx="2700655" cy="224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177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5" t="4969" r="7327" b="12410"/>
          <a:stretch>
            <a:fillRect/>
          </a:stretch>
        </p:blipFill>
        <p:spPr>
          <a:xfrm>
            <a:off x="7608570" y="3717925"/>
            <a:ext cx="3520440" cy="283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908685"/>
            <a:ext cx="9008745" cy="426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5" t="4969" r="7327" b="12410"/>
          <a:stretch>
            <a:fillRect/>
          </a:stretch>
        </p:blipFill>
        <p:spPr>
          <a:xfrm>
            <a:off x="8832215" y="1412875"/>
            <a:ext cx="3084830" cy="248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977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5" t="4969" r="7327" b="12410"/>
          <a:stretch>
            <a:fillRect/>
          </a:stretch>
        </p:blipFill>
        <p:spPr>
          <a:xfrm>
            <a:off x="4335780" y="3716655"/>
            <a:ext cx="3520440" cy="283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2024-04-25T05:22:50Z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