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4" r:id="rId4"/>
    <p:sldId id="352" r:id="rId5"/>
    <p:sldId id="350" r:id="rId6"/>
    <p:sldId id="349" r:id="rId7"/>
    <p:sldId id="347" r:id="rId8"/>
    <p:sldId id="346" r:id="rId9"/>
    <p:sldId id="345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7" r:id="rId18"/>
    <p:sldId id="336" r:id="rId19"/>
    <p:sldId id="335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0220" y="2938145"/>
            <a:ext cx="11210925" cy="981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315" y="972185"/>
            <a:ext cx="9939020" cy="4682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55370" y="1988820"/>
            <a:ext cx="2865755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59271" y="2205029"/>
            <a:ext cx="3333333" cy="2686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32215" y="1845310"/>
            <a:ext cx="3185160" cy="25457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05" y="972185"/>
            <a:ext cx="10017125" cy="4585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11225" y="2132965"/>
            <a:ext cx="2883535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99892" y="2348855"/>
            <a:ext cx="3428571" cy="2695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32215" y="2060575"/>
            <a:ext cx="3185160" cy="25457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6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10476" y="4725722"/>
            <a:ext cx="380952" cy="485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678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86666" y="1229305"/>
            <a:ext cx="1047619" cy="447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48571" y="2201349"/>
            <a:ext cx="533333" cy="419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52303" y="2853055"/>
            <a:ext cx="3287395" cy="2722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3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39047" y="1219913"/>
            <a:ext cx="847619" cy="390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15238" y="2125750"/>
            <a:ext cx="466666" cy="400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00952" y="2125750"/>
            <a:ext cx="304761" cy="371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05714" y="3041122"/>
            <a:ext cx="838095" cy="390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52303" y="3642360"/>
            <a:ext cx="3287395" cy="2722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80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91428" y="1153832"/>
            <a:ext cx="323809" cy="37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48571" y="2053424"/>
            <a:ext cx="295238" cy="37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52303" y="2853055"/>
            <a:ext cx="3287395" cy="2722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24761" y="5433082"/>
            <a:ext cx="495238" cy="495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29523" y="1124560"/>
            <a:ext cx="1057142" cy="467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81904" y="2039926"/>
            <a:ext cx="571428" cy="419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43809" y="2850405"/>
            <a:ext cx="2438095" cy="476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81904" y="2850405"/>
            <a:ext cx="1438095" cy="476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82783" y="3573145"/>
            <a:ext cx="3226435" cy="2700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42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62857" y="1019272"/>
            <a:ext cx="895238" cy="400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00952" y="1877796"/>
            <a:ext cx="885714" cy="391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05714" y="2736319"/>
            <a:ext cx="847619" cy="391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77142" y="3594843"/>
            <a:ext cx="304761" cy="381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81904" y="4453366"/>
            <a:ext cx="314285" cy="381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52080" y="4221480"/>
            <a:ext cx="2912110" cy="2437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4440" y="756920"/>
            <a:ext cx="9723120" cy="3880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82" r="22218" b="4054"/>
          <a:stretch>
            <a:fillRect/>
          </a:stretch>
        </p:blipFill>
        <p:spPr>
          <a:xfrm>
            <a:off x="5447665" y="3861435"/>
            <a:ext cx="5577205" cy="2294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80" y="613410"/>
            <a:ext cx="9794240" cy="3525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03" r="15551" b="7011"/>
          <a:stretch>
            <a:fillRect/>
          </a:stretch>
        </p:blipFill>
        <p:spPr>
          <a:xfrm>
            <a:off x="2877820" y="4149090"/>
            <a:ext cx="6436360" cy="2489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104" y="900245"/>
            <a:ext cx="97537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25223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048" r="73541"/>
          <a:stretch>
            <a:fillRect/>
          </a:stretch>
        </p:blipFill>
        <p:spPr>
          <a:xfrm>
            <a:off x="1294130" y="6021890"/>
            <a:ext cx="2857590" cy="736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3" t="5522" r="9537" b="18453"/>
          <a:stretch>
            <a:fillRect/>
          </a:stretch>
        </p:blipFill>
        <p:spPr>
          <a:xfrm>
            <a:off x="2438083" y="3141345"/>
            <a:ext cx="7315835" cy="2903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71270" y="6130925"/>
            <a:ext cx="280924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64580" y="3357245"/>
            <a:ext cx="3316605" cy="2317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53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225" y="972000"/>
            <a:ext cx="10800000" cy="49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32653" y="2334738"/>
            <a:ext cx="228571" cy="85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42177" y="2296619"/>
            <a:ext cx="2771428" cy="419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65986" y="2620627"/>
            <a:ext cx="133333" cy="76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51701" y="3325820"/>
            <a:ext cx="304761" cy="295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27891" y="3211464"/>
            <a:ext cx="428571" cy="362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85034" y="2696864"/>
            <a:ext cx="3866666" cy="247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52305" y="2132965"/>
            <a:ext cx="2411095" cy="2936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225" y="972000"/>
            <a:ext cx="10800000" cy="49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42177" y="2297846"/>
            <a:ext cx="219047" cy="85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42177" y="2269230"/>
            <a:ext cx="2771428" cy="410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56463" y="2584000"/>
            <a:ext cx="142857" cy="76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85034" y="2545846"/>
            <a:ext cx="3866666" cy="2718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52305" y="2132965"/>
            <a:ext cx="2411095" cy="2936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64</cp:revision>
  <dcterms:created xsi:type="dcterms:W3CDTF">2015-09-16T06:44:00Z</dcterms:created>
  <dcterms:modified xsi:type="dcterms:W3CDTF">2024-04-25T12:41:18Z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