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9900" y="3071495"/>
            <a:ext cx="6172200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9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43809" y="1334657"/>
            <a:ext cx="1266666" cy="43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2380" y="2403542"/>
            <a:ext cx="342857" cy="314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3333" y="2308106"/>
            <a:ext cx="790476" cy="47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000" y="3329273"/>
            <a:ext cx="2638095" cy="505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7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00952" y="4401833"/>
            <a:ext cx="133333" cy="8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39047" y="4354196"/>
            <a:ext cx="342857" cy="42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00952" y="4620961"/>
            <a:ext cx="133333" cy="8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43809" y="4363724"/>
            <a:ext cx="342857" cy="41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 b="1095"/>
          <a:stretch>
            <a:fillRect/>
          </a:stretch>
        </p:blipFill>
        <p:spPr>
          <a:xfrm>
            <a:off x="1503045" y="803910"/>
            <a:ext cx="9185910" cy="5865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4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238885"/>
            <a:ext cx="916749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815" y="2132965"/>
            <a:ext cx="1029589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23570" y="3081655"/>
            <a:ext cx="916749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20090" y="4076700"/>
            <a:ext cx="10093325" cy="175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8" grpId="0" bldLvl="0" animBg="1"/>
      <p:bldP spid="2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2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623617" y="1124291"/>
            <a:ext cx="5952380" cy="754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2086610"/>
            <a:ext cx="10371455" cy="1235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80" y="900245"/>
            <a:ext cx="106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02299" y="2056003"/>
            <a:ext cx="403456" cy="422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 b="2351"/>
          <a:stretch>
            <a:fillRect/>
          </a:stretch>
        </p:blipFill>
        <p:spPr>
          <a:xfrm>
            <a:off x="1335088" y="777875"/>
            <a:ext cx="9521825" cy="5819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24695" y="1628775"/>
            <a:ext cx="59880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7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5238" y="3290365"/>
            <a:ext cx="371427" cy="419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3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2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67619" y="2211534"/>
            <a:ext cx="152380" cy="6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81904" y="2278278"/>
            <a:ext cx="904761" cy="524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67619" y="2211534"/>
            <a:ext cx="1714285" cy="543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34285" y="2459440"/>
            <a:ext cx="533333" cy="276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15238" y="2221069"/>
            <a:ext cx="1228570" cy="505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34285" y="3203161"/>
            <a:ext cx="1685714" cy="524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62857" y="3203161"/>
            <a:ext cx="1742857" cy="533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34285" y="3212696"/>
            <a:ext cx="580952" cy="505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39047" y="3203161"/>
            <a:ext cx="2676190" cy="533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2040" y="4065270"/>
            <a:ext cx="7477125" cy="169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906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43809" y="2010048"/>
            <a:ext cx="1209523" cy="552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00952" y="3029619"/>
            <a:ext cx="514285" cy="49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2040" y="4725035"/>
            <a:ext cx="7477125" cy="169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7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96190" y="1306274"/>
            <a:ext cx="333333" cy="420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7438" y="3068320"/>
            <a:ext cx="7477125" cy="169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900245"/>
            <a:ext cx="103992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29395" y="3055659"/>
            <a:ext cx="1155475" cy="412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2024-04-25T02:25:28Z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