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3" r:id="rId6"/>
    <p:sldId id="331" r:id="rId7"/>
    <p:sldId id="329" r:id="rId8"/>
    <p:sldId id="328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3071495"/>
            <a:ext cx="54864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972185"/>
            <a:ext cx="9661525" cy="430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2485" y="2852420"/>
            <a:ext cx="5988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35" r="74887" b="6032"/>
          <a:stretch>
            <a:fillRect/>
          </a:stretch>
        </p:blipFill>
        <p:spPr>
          <a:xfrm>
            <a:off x="9840595" y="1700530"/>
            <a:ext cx="2012950" cy="283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72185"/>
            <a:ext cx="8522335" cy="454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570" y="3284855"/>
            <a:ext cx="57404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4" t="2800" r="4887" b="6036"/>
          <a:stretch>
            <a:fillRect/>
          </a:stretch>
        </p:blipFill>
        <p:spPr>
          <a:xfrm>
            <a:off x="8832215" y="1988820"/>
            <a:ext cx="3116580" cy="23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72185"/>
            <a:ext cx="8258810" cy="439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747" y="2607924"/>
            <a:ext cx="1161904" cy="4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3951605"/>
            <a:ext cx="11557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8255" y="3960495"/>
            <a:ext cx="107251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 r="44220" b="4341"/>
          <a:stretch>
            <a:fillRect/>
          </a:stretch>
        </p:blipFill>
        <p:spPr>
          <a:xfrm>
            <a:off x="8666480" y="1556385"/>
            <a:ext cx="3163570" cy="279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716010" cy="231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294380"/>
            <a:ext cx="8716010" cy="243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t="8947" r="5551" b="4348"/>
          <a:stretch>
            <a:fillRect/>
          </a:stretch>
        </p:blipFill>
        <p:spPr>
          <a:xfrm>
            <a:off x="9552305" y="1412875"/>
            <a:ext cx="2324735" cy="334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0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0000" y="2692245"/>
            <a:ext cx="496000" cy="4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4000" y="2700245"/>
            <a:ext cx="992000" cy="4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000" y="3540245"/>
            <a:ext cx="976000" cy="4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8000" y="3516245"/>
            <a:ext cx="960000" cy="4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4000" y="3524245"/>
            <a:ext cx="960000" cy="4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64000" y="5980245"/>
            <a:ext cx="136000" cy="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2000" y="5996245"/>
            <a:ext cx="504000" cy="4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80000" y="5996245"/>
            <a:ext cx="952000" cy="4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72000" y="6004245"/>
            <a:ext cx="408000" cy="4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16000" y="5996245"/>
            <a:ext cx="352000" cy="4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32000" y="5996245"/>
            <a:ext cx="1000000" cy="4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44000" y="6044245"/>
            <a:ext cx="312000" cy="2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24000" y="5972245"/>
            <a:ext cx="1464000" cy="4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20000" y="6268245"/>
            <a:ext cx="376000" cy="1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t="8947" r="5551" b="4348"/>
          <a:stretch>
            <a:fillRect/>
          </a:stretch>
        </p:blipFill>
        <p:spPr>
          <a:xfrm>
            <a:off x="9552305" y="1556385"/>
            <a:ext cx="2324735" cy="334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6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6" b="79440"/>
          <a:stretch>
            <a:fillRect/>
          </a:stretch>
        </p:blipFill>
        <p:spPr>
          <a:xfrm>
            <a:off x="1271905" y="3501390"/>
            <a:ext cx="3240495" cy="86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7" t="4456" r="8661"/>
          <a:stretch>
            <a:fillRect/>
          </a:stretch>
        </p:blipFill>
        <p:spPr>
          <a:xfrm>
            <a:off x="5448300" y="3644900"/>
            <a:ext cx="4466590" cy="293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3688715"/>
            <a:ext cx="338899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3644900"/>
            <a:ext cx="4408170" cy="290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828675"/>
            <a:ext cx="8547100" cy="531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55" r="69589"/>
          <a:stretch>
            <a:fillRect/>
          </a:stretch>
        </p:blipFill>
        <p:spPr>
          <a:xfrm>
            <a:off x="2065020" y="5622290"/>
            <a:ext cx="2599690" cy="51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3882" r="18886" b="16304"/>
          <a:stretch>
            <a:fillRect/>
          </a:stretch>
        </p:blipFill>
        <p:spPr>
          <a:xfrm>
            <a:off x="8688705" y="2564765"/>
            <a:ext cx="3307080" cy="199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2501900"/>
            <a:ext cx="3498850" cy="20599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63750" y="5589270"/>
            <a:ext cx="31921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2024-04-25T03:13:57Z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