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7" r:id="rId10"/>
    <p:sldId id="346" r:id="rId11"/>
    <p:sldId id="344" r:id="rId12"/>
    <p:sldId id="342" r:id="rId13"/>
    <p:sldId id="341" r:id="rId14"/>
    <p:sldId id="340" r:id="rId15"/>
    <p:sldId id="338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0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175" y="2995295"/>
            <a:ext cx="55816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192895" cy="414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1617345"/>
            <a:ext cx="5937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4455" y="2470785"/>
            <a:ext cx="4495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7350" y="3253105"/>
            <a:ext cx="11334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785" y="4182745"/>
            <a:ext cx="53384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" r="9553" b="6519"/>
          <a:stretch>
            <a:fillRect/>
          </a:stretch>
        </p:blipFill>
        <p:spPr>
          <a:xfrm>
            <a:off x="4511675" y="4004945"/>
            <a:ext cx="6746240" cy="273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53204" y="3532000"/>
            <a:ext cx="342858" cy="38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1"/>
          <a:stretch>
            <a:fillRect/>
          </a:stretch>
        </p:blipFill>
        <p:spPr>
          <a:xfrm>
            <a:off x="1608773" y="828675"/>
            <a:ext cx="8974455" cy="583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2637155"/>
            <a:ext cx="48196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620845"/>
            <a:ext cx="7920000" cy="320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3141345"/>
            <a:ext cx="48260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5"/>
          <a:stretch>
            <a:fillRect/>
          </a:stretch>
        </p:blipFill>
        <p:spPr>
          <a:xfrm>
            <a:off x="2567305" y="3717290"/>
            <a:ext cx="7919720" cy="295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" r="50223" b="6394"/>
          <a:stretch>
            <a:fillRect/>
          </a:stretch>
        </p:blipFill>
        <p:spPr>
          <a:xfrm>
            <a:off x="5951855" y="3141345"/>
            <a:ext cx="5375910" cy="324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219944"/>
            <a:ext cx="1038095" cy="47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" r="50223" b="6394"/>
          <a:stretch>
            <a:fillRect/>
          </a:stretch>
        </p:blipFill>
        <p:spPr>
          <a:xfrm>
            <a:off x="3408045" y="2924810"/>
            <a:ext cx="5375910" cy="324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09295"/>
            <a:ext cx="9630410" cy="479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5150" y="822960"/>
            <a:ext cx="6076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5925" y="2709545"/>
            <a:ext cx="9702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890" y="3769995"/>
            <a:ext cx="12388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5235" y="4721860"/>
            <a:ext cx="11315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" r="50223" b="6394"/>
          <a:stretch>
            <a:fillRect/>
          </a:stretch>
        </p:blipFill>
        <p:spPr>
          <a:xfrm>
            <a:off x="6527800" y="4364990"/>
            <a:ext cx="3893820" cy="234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1201536"/>
            <a:ext cx="1609523" cy="48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282268"/>
            <a:ext cx="552380" cy="44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" r="50223" b="6394"/>
          <a:stretch>
            <a:fillRect/>
          </a:stretch>
        </p:blipFill>
        <p:spPr>
          <a:xfrm>
            <a:off x="3408045" y="2997200"/>
            <a:ext cx="5375910" cy="324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 r="34224" b="7453"/>
          <a:stretch>
            <a:fillRect/>
          </a:stretch>
        </p:blipFill>
        <p:spPr>
          <a:xfrm>
            <a:off x="5673090" y="3457575"/>
            <a:ext cx="5387975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960" y="3286760"/>
            <a:ext cx="5412105" cy="312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2945785"/>
            <a:ext cx="2771428" cy="41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 r="34224" b="7453"/>
          <a:stretch>
            <a:fillRect/>
          </a:stretch>
        </p:blipFill>
        <p:spPr>
          <a:xfrm>
            <a:off x="3374073" y="3651885"/>
            <a:ext cx="5443855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3500755"/>
            <a:ext cx="5412105" cy="312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67619" y="2595059"/>
            <a:ext cx="1590476" cy="44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2661891"/>
            <a:ext cx="447619" cy="35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402325"/>
            <a:ext cx="523809" cy="34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 r="34224" b="7453"/>
          <a:stretch>
            <a:fillRect/>
          </a:stretch>
        </p:blipFill>
        <p:spPr>
          <a:xfrm>
            <a:off x="3374073" y="3006090"/>
            <a:ext cx="5443855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"/>
          <a:stretch>
            <a:fillRect/>
          </a:stretch>
        </p:blipFill>
        <p:spPr>
          <a:xfrm>
            <a:off x="1843723" y="694055"/>
            <a:ext cx="8504555" cy="382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0525" y="2305050"/>
            <a:ext cx="45319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072" y="3068808"/>
            <a:ext cx="2180952" cy="5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 r="34224" b="7453"/>
          <a:stretch>
            <a:fillRect/>
          </a:stretch>
        </p:blipFill>
        <p:spPr>
          <a:xfrm>
            <a:off x="3842385" y="4436745"/>
            <a:ext cx="4507230" cy="233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1052604"/>
            <a:ext cx="447619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1043060"/>
            <a:ext cx="3742857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5200"/>
            <a:ext cx="2809523" cy="49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761" y="3047339"/>
            <a:ext cx="152380" cy="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0476" y="3114148"/>
            <a:ext cx="447619" cy="41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2857" y="3075972"/>
            <a:ext cx="514285" cy="41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039935"/>
            <a:ext cx="1561904" cy="50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7619" y="4039935"/>
            <a:ext cx="1542857" cy="4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34285" y="4049479"/>
            <a:ext cx="438095" cy="4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 r="34224" b="7453"/>
          <a:stretch>
            <a:fillRect/>
          </a:stretch>
        </p:blipFill>
        <p:spPr>
          <a:xfrm>
            <a:off x="5519738" y="3789680"/>
            <a:ext cx="5443855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2231607"/>
            <a:ext cx="647618" cy="3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" r="40892" b="5025"/>
          <a:stretch>
            <a:fillRect/>
          </a:stretch>
        </p:blipFill>
        <p:spPr>
          <a:xfrm>
            <a:off x="3572510" y="3860800"/>
            <a:ext cx="5046980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1162207"/>
            <a:ext cx="580952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3154974"/>
            <a:ext cx="457142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095" y="3107300"/>
            <a:ext cx="457142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" r="40892" b="5025"/>
          <a:stretch>
            <a:fillRect/>
          </a:stretch>
        </p:blipFill>
        <p:spPr>
          <a:xfrm>
            <a:off x="3572510" y="3860800"/>
            <a:ext cx="5046980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65" y="909135"/>
            <a:ext cx="1029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188" y="1127179"/>
            <a:ext cx="1053100" cy="44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836" y="1136264"/>
            <a:ext cx="1007706" cy="42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8014" y="1154434"/>
            <a:ext cx="417608" cy="43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799" y="1154434"/>
            <a:ext cx="1007707" cy="39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1749" y="2117463"/>
            <a:ext cx="381294" cy="3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3593" y="2099292"/>
            <a:ext cx="2051727" cy="45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77010" y="2090207"/>
            <a:ext cx="1044020" cy="44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3659" y="2108377"/>
            <a:ext cx="989549" cy="42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7680" y="2117463"/>
            <a:ext cx="417608" cy="43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00543" y="2099292"/>
            <a:ext cx="2060806" cy="42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9906" y="3144087"/>
            <a:ext cx="426686" cy="33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75639" y="3035065"/>
            <a:ext cx="1098491" cy="5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41519" y="4070775"/>
            <a:ext cx="363137" cy="4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09457" y="5097399"/>
            <a:ext cx="472079" cy="32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66560" y="5097399"/>
            <a:ext cx="499314" cy="35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92836" y="5987746"/>
            <a:ext cx="980471" cy="45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25" y="828490"/>
            <a:ext cx="10749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828490"/>
            <a:ext cx="10800000" cy="5052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125220"/>
            <a:ext cx="7004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2200" y="2133600"/>
            <a:ext cx="3206750" cy="168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05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77142" y="2020741"/>
            <a:ext cx="142858" cy="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2001658"/>
            <a:ext cx="2180953" cy="50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022561"/>
            <a:ext cx="5333333" cy="4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3022561"/>
            <a:ext cx="1019047" cy="4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053006"/>
            <a:ext cx="457142" cy="4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4043464"/>
            <a:ext cx="3152380" cy="4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3809" y="4043464"/>
            <a:ext cx="1552380" cy="4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2857" y="4043464"/>
            <a:ext cx="2200000" cy="4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" r="70225" b="10847"/>
          <a:stretch>
            <a:fillRect/>
          </a:stretch>
        </p:blipFill>
        <p:spPr>
          <a:xfrm>
            <a:off x="9480550" y="3934460"/>
            <a:ext cx="2400300" cy="247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" y="972185"/>
            <a:ext cx="8985250" cy="144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18379" r="28222" b="10851"/>
          <a:stretch>
            <a:fillRect/>
          </a:stretch>
        </p:blipFill>
        <p:spPr>
          <a:xfrm>
            <a:off x="9335770" y="1845310"/>
            <a:ext cx="2462530" cy="223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2521585"/>
            <a:ext cx="8985250" cy="236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51855" y="2584450"/>
            <a:ext cx="7340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4223385"/>
            <a:ext cx="5721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805" y="613410"/>
            <a:ext cx="9724390" cy="37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2" r="18884" b="2991"/>
          <a:stretch>
            <a:fillRect/>
          </a:stretch>
        </p:blipFill>
        <p:spPr>
          <a:xfrm>
            <a:off x="3201670" y="4220845"/>
            <a:ext cx="5788660" cy="256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995313"/>
            <a:ext cx="1028571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8571" y="2942115"/>
            <a:ext cx="485714" cy="43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2" r="18884" b="2991"/>
          <a:stretch>
            <a:fillRect/>
          </a:stretch>
        </p:blipFill>
        <p:spPr>
          <a:xfrm>
            <a:off x="5447665" y="3644900"/>
            <a:ext cx="5788660" cy="256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2024-04-25T11:56:51Z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