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4" r:id="rId5"/>
    <p:sldId id="333" r:id="rId6"/>
    <p:sldId id="332" r:id="rId7"/>
    <p:sldId id="331" r:id="rId8"/>
    <p:sldId id="330" r:id="rId9"/>
    <p:sldId id="328" r:id="rId10"/>
    <p:sldId id="327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2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085163"/>
            <a:ext cx="10800000" cy="68767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690245"/>
            <a:ext cx="7920990" cy="604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6360" y="3140710"/>
            <a:ext cx="50038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8" r="58120" b="7339"/>
          <a:stretch>
            <a:fillRect/>
          </a:stretch>
        </p:blipFill>
        <p:spPr>
          <a:xfrm>
            <a:off x="7320280" y="3716655"/>
            <a:ext cx="2559685" cy="295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0245"/>
            <a:ext cx="99634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9288" y="3995695"/>
            <a:ext cx="676531" cy="40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981075"/>
            <a:ext cx="9110345" cy="441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64425" y="2852420"/>
            <a:ext cx="125158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5595" y="4712335"/>
            <a:ext cx="70802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19" t="7654" r="9108" b="7345"/>
          <a:stretch>
            <a:fillRect/>
          </a:stretch>
        </p:blipFill>
        <p:spPr>
          <a:xfrm>
            <a:off x="9480550" y="2023110"/>
            <a:ext cx="2448560" cy="2562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43809" y="2134189"/>
            <a:ext cx="619047" cy="562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0476" y="4344253"/>
            <a:ext cx="495238" cy="39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142" y="4277570"/>
            <a:ext cx="590477" cy="4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3933190"/>
            <a:ext cx="2503170" cy="2430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08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8" r="35553" b="4120"/>
          <a:stretch>
            <a:fillRect/>
          </a:stretch>
        </p:blipFill>
        <p:spPr>
          <a:xfrm>
            <a:off x="6671945" y="3860800"/>
            <a:ext cx="4318000" cy="272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728" y="685165"/>
            <a:ext cx="9694545" cy="468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4335" y="836930"/>
            <a:ext cx="61023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2040" y="2708910"/>
            <a:ext cx="80137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8210" y="2708910"/>
            <a:ext cx="57721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5550" y="3642360"/>
            <a:ext cx="120777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8" r="35553" b="4120"/>
          <a:stretch>
            <a:fillRect/>
          </a:stretch>
        </p:blipFill>
        <p:spPr>
          <a:xfrm>
            <a:off x="6240145" y="4239895"/>
            <a:ext cx="3980815" cy="251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60" y="908685"/>
            <a:ext cx="8427720" cy="3189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3" r="50223" b="3738"/>
          <a:stretch>
            <a:fillRect/>
          </a:stretch>
        </p:blipFill>
        <p:spPr>
          <a:xfrm>
            <a:off x="8760460" y="1412875"/>
            <a:ext cx="3111500" cy="212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4149090"/>
            <a:ext cx="8427720" cy="1527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0085" y="4149090"/>
            <a:ext cx="10259060" cy="169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2024-04-25T02:19:19Z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