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7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2985770"/>
            <a:ext cx="71913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004763"/>
            <a:ext cx="352380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220845"/>
            <a:ext cx="2236470" cy="213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993017"/>
            <a:ext cx="1019047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3012083"/>
            <a:ext cx="438095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3012083"/>
            <a:ext cx="485713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962143"/>
            <a:ext cx="390476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1962143"/>
            <a:ext cx="419047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1428" y="2848108"/>
            <a:ext cx="409523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8251"/>
          <a:stretch>
            <a:fillRect/>
          </a:stretch>
        </p:blipFill>
        <p:spPr>
          <a:xfrm>
            <a:off x="4631963" y="3429635"/>
            <a:ext cx="2928075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675"/>
            <a:ext cx="895921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2367280"/>
            <a:ext cx="14617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6630" r="21555" b="8262"/>
          <a:stretch>
            <a:fillRect/>
          </a:stretch>
        </p:blipFill>
        <p:spPr>
          <a:xfrm>
            <a:off x="9192260" y="1844675"/>
            <a:ext cx="2861310" cy="197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85" y="3860800"/>
            <a:ext cx="8959215" cy="145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79875" y="3860800"/>
            <a:ext cx="10826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260715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841" y="2391363"/>
            <a:ext cx="988305" cy="41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680" y="2924810"/>
            <a:ext cx="14287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853" y="4249212"/>
            <a:ext cx="1052361" cy="4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r="45554" b="5633"/>
          <a:stretch>
            <a:fillRect/>
          </a:stretch>
        </p:blipFill>
        <p:spPr>
          <a:xfrm>
            <a:off x="8472170" y="1916430"/>
            <a:ext cx="3568065" cy="201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490"/>
            <a:ext cx="8999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9843" y="4681731"/>
            <a:ext cx="277752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8082" r="9549" b="5638"/>
          <a:stretch>
            <a:fillRect/>
          </a:stretch>
        </p:blipFill>
        <p:spPr>
          <a:xfrm>
            <a:off x="9480550" y="2526665"/>
            <a:ext cx="2472690" cy="247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67352"/>
            <a:ext cx="35238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0" r="54221" b="4592"/>
          <a:stretch>
            <a:fillRect/>
          </a:stretch>
        </p:blipFill>
        <p:spPr>
          <a:xfrm>
            <a:off x="8544560" y="2636520"/>
            <a:ext cx="2721610" cy="26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28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3429000"/>
            <a:ext cx="51244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35545" r="9549" b="4595"/>
          <a:stretch>
            <a:fillRect/>
          </a:stretch>
        </p:blipFill>
        <p:spPr>
          <a:xfrm>
            <a:off x="4276408" y="3909060"/>
            <a:ext cx="3639185" cy="276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595571"/>
            <a:ext cx="361904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70" y="836110"/>
            <a:ext cx="8425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48784" y="3742122"/>
            <a:ext cx="728100" cy="31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7137" y="3764419"/>
            <a:ext cx="349191" cy="28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8574" y="5347490"/>
            <a:ext cx="326902" cy="24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1151" y="5325193"/>
            <a:ext cx="341762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7490" y="5332626"/>
            <a:ext cx="349191" cy="28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802" y="5942071"/>
            <a:ext cx="356620" cy="31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2345"/>
          <a:stretch>
            <a:fillRect/>
          </a:stretch>
        </p:blipFill>
        <p:spPr>
          <a:xfrm>
            <a:off x="1315085" y="837565"/>
            <a:ext cx="9561830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08" y="613410"/>
            <a:ext cx="9455785" cy="388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3846195"/>
            <a:ext cx="6153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" r="25552" b="3151"/>
          <a:stretch>
            <a:fillRect/>
          </a:stretch>
        </p:blipFill>
        <p:spPr>
          <a:xfrm>
            <a:off x="3645218" y="4455795"/>
            <a:ext cx="4901565" cy="228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4702328"/>
            <a:ext cx="123809" cy="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4865" y="4664075"/>
            <a:ext cx="4025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19" y="4902678"/>
            <a:ext cx="123809" cy="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80" y="4664166"/>
            <a:ext cx="314285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70" y="900245"/>
            <a:ext cx="9344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353500"/>
            <a:ext cx="914285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245"/>
            <a:ext cx="10690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1463" y="1135924"/>
            <a:ext cx="914432" cy="3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4457" y="1135924"/>
            <a:ext cx="914432" cy="3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9754" y="4397724"/>
            <a:ext cx="914432" cy="3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3071" y="5170752"/>
            <a:ext cx="1857145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900245"/>
            <a:ext cx="938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7544" y="4231928"/>
            <a:ext cx="1092956" cy="32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4249" y="4231928"/>
            <a:ext cx="298079" cy="32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1688" y="4231928"/>
            <a:ext cx="629278" cy="32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5238" y="5306971"/>
            <a:ext cx="361904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2024-04-25T09:25:19Z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