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023870"/>
            <a:ext cx="82296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316463"/>
            <a:ext cx="504761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2316463"/>
            <a:ext cx="657142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395002"/>
            <a:ext cx="3704761" cy="4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396230"/>
            <a:ext cx="103428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97" y="900245"/>
            <a:ext cx="990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980440"/>
            <a:ext cx="58496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43000" y="1916430"/>
            <a:ext cx="91878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43000" y="2780665"/>
            <a:ext cx="58496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3716655"/>
            <a:ext cx="96977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4580890"/>
            <a:ext cx="58496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43000" y="5516880"/>
            <a:ext cx="6542405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1181626"/>
            <a:ext cx="447619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82118"/>
            <a:ext cx="4266666" cy="5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3239781"/>
            <a:ext cx="1171428" cy="4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3" t="2724" r="1988" b="24834"/>
          <a:stretch>
            <a:fillRect/>
          </a:stretch>
        </p:blipFill>
        <p:spPr>
          <a:xfrm>
            <a:off x="8256270" y="2924810"/>
            <a:ext cx="2449195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2259727"/>
            <a:ext cx="3171428" cy="54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307420"/>
            <a:ext cx="447619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3337602"/>
            <a:ext cx="580952" cy="47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4348707"/>
            <a:ext cx="4800000" cy="5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267555"/>
            <a:ext cx="504761" cy="4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1229419"/>
            <a:ext cx="1257142" cy="5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1248487"/>
            <a:ext cx="1180952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7142" y="1248487"/>
            <a:ext cx="609524" cy="4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2857" y="1229419"/>
            <a:ext cx="571428" cy="5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0952" y="2306765"/>
            <a:ext cx="571428" cy="4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3326907"/>
            <a:ext cx="2971428" cy="5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5714" y="4366117"/>
            <a:ext cx="1790476" cy="5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4357196"/>
            <a:ext cx="1219047" cy="5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5434738"/>
            <a:ext cx="504761" cy="4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4384465"/>
            <a:ext cx="1200000" cy="5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4432125"/>
            <a:ext cx="447619" cy="4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3448190"/>
            <a:ext cx="133333" cy="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410095"/>
            <a:ext cx="371427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3667238"/>
            <a:ext cx="133333" cy="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3419619"/>
            <a:ext cx="609523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5478905"/>
            <a:ext cx="1704761" cy="4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666" y="5431263"/>
            <a:ext cx="790476" cy="4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