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50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48392"/>
            <a:ext cx="10800000" cy="5612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295"/>
            <a:ext cx="8523605" cy="437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500" y="4364990"/>
            <a:ext cx="4701540" cy="22548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40" y="836930"/>
            <a:ext cx="916432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258598"/>
            <a:ext cx="1142857" cy="47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1239492"/>
            <a:ext cx="609523" cy="48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2156608"/>
            <a:ext cx="161904" cy="9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66161"/>
            <a:ext cx="657142" cy="51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2166161"/>
            <a:ext cx="7828571" cy="53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4285" y="2233034"/>
            <a:ext cx="552380" cy="37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9963" y="2996565"/>
            <a:ext cx="5172075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564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055" y="4052370"/>
            <a:ext cx="438062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7453" y="4800717"/>
            <a:ext cx="173714" cy="32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527" y="5042607"/>
            <a:ext cx="354981" cy="32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590" y="5004811"/>
            <a:ext cx="438062" cy="39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863" y="5004811"/>
            <a:ext cx="1895751" cy="42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3354" y="5065284"/>
            <a:ext cx="264347" cy="31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6099" y="5004811"/>
            <a:ext cx="3066434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30509" y="5012370"/>
            <a:ext cx="1321739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4372" y="5337410"/>
            <a:ext cx="362534" cy="3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788" y="6010166"/>
            <a:ext cx="1963726" cy="43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1988820"/>
            <a:ext cx="2812415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3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53" y="763905"/>
            <a:ext cx="8401685" cy="442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265" y="4293235"/>
            <a:ext cx="4979035" cy="2387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838" y="847090"/>
            <a:ext cx="8950325" cy="588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2203058"/>
            <a:ext cx="1180952" cy="4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483" y="2996565"/>
            <a:ext cx="4979035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8"/>
          <a:stretch>
            <a:fillRect/>
          </a:stretch>
        </p:blipFill>
        <p:spPr>
          <a:xfrm>
            <a:off x="720090" y="972185"/>
            <a:ext cx="10772775" cy="38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8000" y="3063089"/>
            <a:ext cx="494000" cy="48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3000" y="3101108"/>
            <a:ext cx="408500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6500" y="3044079"/>
            <a:ext cx="3011500" cy="55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0000" y="4013584"/>
            <a:ext cx="5044500" cy="55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8"/>
          <a:stretch>
            <a:fillRect/>
          </a:stretch>
        </p:blipFill>
        <p:spPr>
          <a:xfrm>
            <a:off x="720090" y="922840"/>
            <a:ext cx="10772775" cy="186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95" y="2785560"/>
            <a:ext cx="10800000" cy="180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83280" y="2966965"/>
            <a:ext cx="1180952" cy="54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3860800"/>
            <a:ext cx="3020695" cy="289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1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2760029"/>
            <a:ext cx="504761" cy="4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647375"/>
            <a:ext cx="4790476" cy="57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380" y="3675999"/>
            <a:ext cx="2342857" cy="50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483" y="4391660"/>
            <a:ext cx="4979035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