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5" r:id="rId4"/>
    <p:sldId id="353" r:id="rId5"/>
    <p:sldId id="352" r:id="rId6"/>
    <p:sldId id="351" r:id="rId7"/>
    <p:sldId id="350" r:id="rId8"/>
    <p:sldId id="348" r:id="rId9"/>
    <p:sldId id="347" r:id="rId10"/>
    <p:sldId id="345" r:id="rId11"/>
    <p:sldId id="344" r:id="rId12"/>
    <p:sldId id="343" r:id="rId13"/>
    <p:sldId id="341" r:id="rId14"/>
    <p:sldId id="339" r:id="rId15"/>
    <p:sldId id="338" r:id="rId16"/>
    <p:sldId id="337" r:id="rId17"/>
    <p:sldId id="336" r:id="rId18"/>
    <p:sldId id="334" r:id="rId19"/>
    <p:sldId id="332" r:id="rId20"/>
    <p:sldId id="330" r:id="rId21"/>
    <p:sldId id="329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8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21683"/>
            <a:ext cx="10800000" cy="6146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8095" y="3154729"/>
            <a:ext cx="333333" cy="371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7619" y="4041164"/>
            <a:ext cx="495238" cy="49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7142" y="5061042"/>
            <a:ext cx="304761" cy="371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988" y="541655"/>
            <a:ext cx="9598025" cy="2992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3703320"/>
            <a:ext cx="9598025" cy="70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40" r="67556" b="7247"/>
          <a:stretch>
            <a:fillRect/>
          </a:stretch>
        </p:blipFill>
        <p:spPr>
          <a:xfrm>
            <a:off x="4870450" y="4293870"/>
            <a:ext cx="2451100" cy="246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3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1219749"/>
            <a:ext cx="333333" cy="38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40" r="67556" b="7247"/>
          <a:stretch>
            <a:fillRect/>
          </a:stretch>
        </p:blipFill>
        <p:spPr>
          <a:xfrm>
            <a:off x="9120505" y="1988820"/>
            <a:ext cx="2569845" cy="2587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40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582768"/>
            <a:ext cx="409523" cy="38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t="1485" r="6221" b="7243"/>
          <a:stretch>
            <a:fillRect/>
          </a:stretch>
        </p:blipFill>
        <p:spPr>
          <a:xfrm>
            <a:off x="4264343" y="3716655"/>
            <a:ext cx="3663315" cy="3009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398" y="828490"/>
            <a:ext cx="97052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607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3662997"/>
            <a:ext cx="561904" cy="38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3" r="16885" b="1533"/>
          <a:stretch>
            <a:fillRect/>
          </a:stretch>
        </p:blipFill>
        <p:spPr>
          <a:xfrm>
            <a:off x="2736533" y="4221480"/>
            <a:ext cx="6718935" cy="253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7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8095" y="1239113"/>
            <a:ext cx="571428" cy="38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4285" y="3051671"/>
            <a:ext cx="323809" cy="37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3" r="16885" b="1533"/>
          <a:stretch>
            <a:fillRect/>
          </a:stretch>
        </p:blipFill>
        <p:spPr>
          <a:xfrm>
            <a:off x="2736533" y="3719195"/>
            <a:ext cx="6718935" cy="253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16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2421705"/>
            <a:ext cx="10800000" cy="18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77556" y="3644235"/>
            <a:ext cx="314285" cy="3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2" b="1533"/>
          <a:stretch>
            <a:fillRect/>
          </a:stretch>
        </p:blipFill>
        <p:spPr>
          <a:xfrm>
            <a:off x="4740275" y="4293235"/>
            <a:ext cx="2711450" cy="252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6666" y="1095433"/>
            <a:ext cx="857142" cy="3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0000" y="3822065"/>
            <a:ext cx="304761" cy="371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2" b="1533"/>
          <a:stretch>
            <a:fillRect/>
          </a:stretch>
        </p:blipFill>
        <p:spPr>
          <a:xfrm>
            <a:off x="4740275" y="4293235"/>
            <a:ext cx="2711450" cy="252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39047" y="3175153"/>
            <a:ext cx="571428" cy="37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t="2250" r="15552" b="3540"/>
          <a:stretch>
            <a:fillRect/>
          </a:stretch>
        </p:blipFill>
        <p:spPr>
          <a:xfrm>
            <a:off x="7176135" y="2853055"/>
            <a:ext cx="3960405" cy="3384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972185"/>
            <a:ext cx="8371840" cy="465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31315" y="3573145"/>
            <a:ext cx="87566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5737" y="3645056"/>
            <a:ext cx="749381" cy="39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6045" y="3535045"/>
            <a:ext cx="166497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00190" y="4366260"/>
            <a:ext cx="157162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83840" y="5000625"/>
            <a:ext cx="135001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3" b="4554"/>
          <a:stretch>
            <a:fillRect/>
          </a:stretch>
        </p:blipFill>
        <p:spPr>
          <a:xfrm>
            <a:off x="8903970" y="2385695"/>
            <a:ext cx="2995295" cy="2374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828675"/>
            <a:ext cx="9292590" cy="3441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9" r="68226" b="8368"/>
          <a:stretch>
            <a:fillRect/>
          </a:stretch>
        </p:blipFill>
        <p:spPr>
          <a:xfrm>
            <a:off x="9699625" y="2853055"/>
            <a:ext cx="2182495" cy="224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293050"/>
            <a:ext cx="9291600" cy="2408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735955" y="4496435"/>
            <a:ext cx="141795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9875" y="6093460"/>
            <a:ext cx="141795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72185"/>
            <a:ext cx="8968105" cy="3700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09" t="3741" r="19556" b="8372"/>
          <a:stretch>
            <a:fillRect/>
          </a:stretch>
        </p:blipFill>
        <p:spPr>
          <a:xfrm>
            <a:off x="9192260" y="1412875"/>
            <a:ext cx="2631440" cy="2482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228" y="685165"/>
            <a:ext cx="9821545" cy="409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3284855"/>
            <a:ext cx="66802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560" y="4149090"/>
            <a:ext cx="78486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09" t="3741" r="19556" b="8372"/>
          <a:stretch>
            <a:fillRect/>
          </a:stretch>
        </p:blipFill>
        <p:spPr>
          <a:xfrm>
            <a:off x="7379970" y="4077335"/>
            <a:ext cx="2766060" cy="260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828675"/>
            <a:ext cx="9447530" cy="495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3970" y="1772920"/>
            <a:ext cx="902335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7240" y="3163570"/>
            <a:ext cx="968375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41415" y="2997200"/>
            <a:ext cx="1985645" cy="120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35730" y="4437380"/>
            <a:ext cx="1778635" cy="105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9" r="15552" b="6715"/>
          <a:stretch>
            <a:fillRect/>
          </a:stretch>
        </p:blipFill>
        <p:spPr>
          <a:xfrm>
            <a:off x="7367905" y="4344035"/>
            <a:ext cx="3202305" cy="238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4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81904" y="2088113"/>
            <a:ext cx="133333" cy="7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6190" y="2049956"/>
            <a:ext cx="200000" cy="37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81904" y="2278902"/>
            <a:ext cx="133333" cy="8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72380" y="2049956"/>
            <a:ext cx="200000" cy="37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24761" y="3022978"/>
            <a:ext cx="123809" cy="7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15238" y="2994359"/>
            <a:ext cx="542857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24761" y="3213766"/>
            <a:ext cx="123809" cy="8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00952" y="2994359"/>
            <a:ext cx="571428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67619" y="4873628"/>
            <a:ext cx="123809" cy="7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81904" y="4845010"/>
            <a:ext cx="200000" cy="362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67619" y="5064417"/>
            <a:ext cx="123809" cy="8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39047" y="4845010"/>
            <a:ext cx="200000" cy="362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205714" y="5798953"/>
            <a:ext cx="123809" cy="7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05714" y="5779874"/>
            <a:ext cx="571428" cy="41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205714" y="5989742"/>
            <a:ext cx="123809" cy="8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491428" y="5779874"/>
            <a:ext cx="533333" cy="41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455" y="688340"/>
            <a:ext cx="9229090" cy="604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24060" y="4581525"/>
            <a:ext cx="59245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5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115827"/>
            <a:ext cx="371428" cy="37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0"/>
          <a:stretch>
            <a:fillRect/>
          </a:stretch>
        </p:blipFill>
        <p:spPr>
          <a:xfrm>
            <a:off x="1271270" y="3573145"/>
            <a:ext cx="10128340" cy="260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5238" y="4109131"/>
            <a:ext cx="571428" cy="3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428" y="4109131"/>
            <a:ext cx="542857" cy="3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86666" y="5053131"/>
            <a:ext cx="809522" cy="3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58095" y="5053131"/>
            <a:ext cx="847619" cy="3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0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8571" y="3121271"/>
            <a:ext cx="133333" cy="7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53333" y="3083126"/>
            <a:ext cx="304761" cy="38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48571" y="3311997"/>
            <a:ext cx="133333" cy="8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81904" y="3083126"/>
            <a:ext cx="295238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53333" y="4065365"/>
            <a:ext cx="304761" cy="38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6" r="64892" b="7504"/>
          <a:stretch>
            <a:fillRect/>
          </a:stretch>
        </p:blipFill>
        <p:spPr>
          <a:xfrm>
            <a:off x="8543925" y="3717290"/>
            <a:ext cx="2788285" cy="2647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900430"/>
            <a:ext cx="8964930" cy="478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5370" y="3357245"/>
            <a:ext cx="119253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4155" y="4203065"/>
            <a:ext cx="73025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370" y="5013960"/>
            <a:ext cx="50673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6" t="10660" r="19556" b="7508"/>
          <a:stretch>
            <a:fillRect/>
          </a:stretch>
        </p:blipFill>
        <p:spPr>
          <a:xfrm>
            <a:off x="9192260" y="1824355"/>
            <a:ext cx="2936875" cy="242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2024-04-25T13:44:29Z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