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53" r:id="rId7"/>
    <p:sldId id="352" r:id="rId8"/>
    <p:sldId id="351" r:id="rId9"/>
    <p:sldId id="350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5" r:id="rId21"/>
    <p:sldId id="334" r:id="rId22"/>
    <p:sldId id="333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2919095"/>
            <a:ext cx="87153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570" y="1052830"/>
            <a:ext cx="532955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988820"/>
            <a:ext cx="9029700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325" y="3356610"/>
            <a:ext cx="10147935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" y="972185"/>
            <a:ext cx="9528810" cy="446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2276475"/>
            <a:ext cx="2329815" cy="23615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00430"/>
            <a:ext cx="9948545" cy="503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1772920"/>
            <a:ext cx="2329815" cy="23615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1196340"/>
            <a:ext cx="2329815" cy="23615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366"/>
            <a:ext cx="3533333" cy="41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4425" y="1115695"/>
            <a:ext cx="3641725" cy="333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1916430"/>
            <a:ext cx="606742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2780665"/>
            <a:ext cx="35331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3660775"/>
            <a:ext cx="6617335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bldLvl="0" animBg="1"/>
      <p:bldP spid="16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1990" y="1172210"/>
            <a:ext cx="812673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90" y="2107565"/>
            <a:ext cx="10382885" cy="15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20090" y="1124585"/>
            <a:ext cx="77590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1916430"/>
            <a:ext cx="1015682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823845"/>
            <a:ext cx="470281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3716655"/>
            <a:ext cx="922655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318" y="613410"/>
            <a:ext cx="8127365" cy="381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4" r="15551" b="2656"/>
          <a:stretch>
            <a:fillRect/>
          </a:stretch>
        </p:blipFill>
        <p:spPr>
          <a:xfrm>
            <a:off x="3822700" y="4364990"/>
            <a:ext cx="4546600" cy="236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65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7142" y="904312"/>
            <a:ext cx="1076190" cy="44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2744796"/>
            <a:ext cx="2114285" cy="4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380" y="2792477"/>
            <a:ext cx="1133333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0952" y="3707950"/>
            <a:ext cx="1028571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4" r="15551" b="2656"/>
          <a:stretch>
            <a:fillRect/>
          </a:stretch>
        </p:blipFill>
        <p:spPr>
          <a:xfrm>
            <a:off x="6527165" y="4293235"/>
            <a:ext cx="4599940" cy="239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" y="613410"/>
            <a:ext cx="9281160" cy="399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6633"/>
          <a:stretch>
            <a:fillRect/>
          </a:stretch>
        </p:blipFill>
        <p:spPr>
          <a:xfrm>
            <a:off x="2352040" y="4509135"/>
            <a:ext cx="8038465" cy="203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3" y="613410"/>
            <a:ext cx="10064115" cy="426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6633"/>
          <a:stretch>
            <a:fillRect/>
          </a:stretch>
        </p:blipFill>
        <p:spPr>
          <a:xfrm>
            <a:off x="2076768" y="4653280"/>
            <a:ext cx="8038465" cy="203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9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6633"/>
          <a:stretch>
            <a:fillRect/>
          </a:stretch>
        </p:blipFill>
        <p:spPr>
          <a:xfrm>
            <a:off x="2352040" y="4509135"/>
            <a:ext cx="8038465" cy="203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6633"/>
          <a:stretch>
            <a:fillRect/>
          </a:stretch>
        </p:blipFill>
        <p:spPr>
          <a:xfrm>
            <a:off x="2352040" y="3863340"/>
            <a:ext cx="8038465" cy="203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6633"/>
          <a:stretch>
            <a:fillRect/>
          </a:stretch>
        </p:blipFill>
        <p:spPr>
          <a:xfrm>
            <a:off x="2352040" y="3648075"/>
            <a:ext cx="8038465" cy="203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0925"/>
            <a:ext cx="70313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1988820"/>
            <a:ext cx="703135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3213100"/>
            <a:ext cx="814133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425" y="4004945"/>
            <a:ext cx="70313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940935"/>
            <a:ext cx="86728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238" y="1153025"/>
            <a:ext cx="5038095" cy="4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916430"/>
            <a:ext cx="865124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2708910"/>
            <a:ext cx="70313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3644900"/>
            <a:ext cx="1048385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4456430"/>
            <a:ext cx="89325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5373370"/>
            <a:ext cx="974407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714" y="1057831"/>
            <a:ext cx="4809523" cy="44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772920"/>
            <a:ext cx="102228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2669540"/>
            <a:ext cx="70313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500755"/>
            <a:ext cx="94411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0090" y="4364990"/>
            <a:ext cx="70313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5228590"/>
            <a:ext cx="869251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446"/>
            <a:ext cx="3742857" cy="42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52625"/>
            <a:ext cx="855535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4390" y="3317875"/>
            <a:ext cx="63322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815" y="4135755"/>
            <a:ext cx="394017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015768"/>
            <a:ext cx="4942857" cy="42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6" grpId="0" bldLvl="0" animBg="1"/>
      <p:bldP spid="18" grpId="0" bldLvl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821361"/>
            <a:ext cx="8971428" cy="4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5618480"/>
            <a:ext cx="101892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147"/>
            <a:ext cx="6076190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15160"/>
            <a:ext cx="472884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340" y="2780030"/>
            <a:ext cx="636714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658235"/>
            <a:ext cx="991933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63" y="756920"/>
            <a:ext cx="10404475" cy="39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0" y="4581525"/>
            <a:ext cx="28575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8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0" y="4438015"/>
            <a:ext cx="28575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0" y="3648710"/>
            <a:ext cx="28575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0" y="3720465"/>
            <a:ext cx="2857500" cy="2143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1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1196340"/>
            <a:ext cx="3637280" cy="260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1196340"/>
            <a:ext cx="6691630" cy="226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716655"/>
            <a:ext cx="38741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0090" y="4572000"/>
            <a:ext cx="10335895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2024-04-25T07:36:11Z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