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9" r:id="rId4"/>
    <p:sldId id="347" r:id="rId5"/>
    <p:sldId id="346" r:id="rId6"/>
    <p:sldId id="344" r:id="rId7"/>
    <p:sldId id="343" r:id="rId8"/>
    <p:sldId id="341" r:id="rId9"/>
    <p:sldId id="340" r:id="rId10"/>
    <p:sldId id="338" r:id="rId11"/>
    <p:sldId id="337" r:id="rId12"/>
    <p:sldId id="336" r:id="rId13"/>
    <p:sldId id="334" r:id="rId14"/>
    <p:sldId id="333" r:id="rId15"/>
    <p:sldId id="332" r:id="rId16"/>
    <p:sldId id="330" r:id="rId17"/>
    <p:sldId id="329" r:id="rId18"/>
    <p:sldId id="328" r:id="rId19"/>
    <p:sldId id="327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2976245"/>
            <a:ext cx="10800000" cy="79105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240" y="972000"/>
            <a:ext cx="102139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04376" y="2107774"/>
            <a:ext cx="351275" cy="351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7"/>
          <a:stretch>
            <a:fillRect/>
          </a:stretch>
        </p:blipFill>
        <p:spPr>
          <a:xfrm>
            <a:off x="1272540" y="765175"/>
            <a:ext cx="9647555" cy="3448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96450" y="3573145"/>
            <a:ext cx="55245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7" r="15104" b="4854"/>
          <a:stretch>
            <a:fillRect/>
          </a:stretch>
        </p:blipFill>
        <p:spPr>
          <a:xfrm>
            <a:off x="3940175" y="4228465"/>
            <a:ext cx="4311650" cy="2475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8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0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71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2314986"/>
            <a:ext cx="361904" cy="390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14" r="43555" b="2343"/>
          <a:stretch>
            <a:fillRect/>
          </a:stretch>
        </p:blipFill>
        <p:spPr>
          <a:xfrm>
            <a:off x="3349308" y="2708275"/>
            <a:ext cx="5493385" cy="3763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15" y="972185"/>
            <a:ext cx="10317480" cy="5113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64650" y="5445125"/>
            <a:ext cx="883285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49" t="8081" r="8220" b="36655"/>
          <a:stretch>
            <a:fillRect/>
          </a:stretch>
        </p:blipFill>
        <p:spPr>
          <a:xfrm>
            <a:off x="10848975" y="1772920"/>
            <a:ext cx="903605" cy="2875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85"/>
          <a:stretch>
            <a:fillRect/>
          </a:stretch>
        </p:blipFill>
        <p:spPr>
          <a:xfrm>
            <a:off x="720090" y="972185"/>
            <a:ext cx="8976450" cy="4559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418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15238" y="1018556"/>
            <a:ext cx="457142" cy="428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34285" y="2124123"/>
            <a:ext cx="495238" cy="419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20000" y="2114592"/>
            <a:ext cx="1247619" cy="428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48571" y="3220159"/>
            <a:ext cx="1219047" cy="428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92" r="66221" b="8298"/>
          <a:stretch>
            <a:fillRect/>
          </a:stretch>
        </p:blipFill>
        <p:spPr>
          <a:xfrm>
            <a:off x="8976360" y="3933190"/>
            <a:ext cx="2143760" cy="2750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" y="828675"/>
            <a:ext cx="8966835" cy="5360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31430" y="2715260"/>
            <a:ext cx="55372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47614" y="4637558"/>
            <a:ext cx="339883" cy="433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92421" y="5564558"/>
            <a:ext cx="1860860" cy="399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14" t="22075" r="12218" b="8301"/>
          <a:stretch>
            <a:fillRect/>
          </a:stretch>
        </p:blipFill>
        <p:spPr>
          <a:xfrm>
            <a:off x="9256395" y="2276475"/>
            <a:ext cx="2591435" cy="2294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3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3405722"/>
            <a:ext cx="419047" cy="381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5" r="15556" b="52355"/>
          <a:stretch>
            <a:fillRect/>
          </a:stretch>
        </p:blipFill>
        <p:spPr>
          <a:xfrm>
            <a:off x="360680" y="4018280"/>
            <a:ext cx="5314950" cy="2051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55" r="11836" b="4854"/>
          <a:stretch>
            <a:fillRect/>
          </a:stretch>
        </p:blipFill>
        <p:spPr>
          <a:xfrm>
            <a:off x="6383655" y="4077335"/>
            <a:ext cx="5548630" cy="1992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4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2258810"/>
            <a:ext cx="333333" cy="381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2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1362557"/>
            <a:ext cx="371428" cy="37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77" r="69555" b="8524"/>
          <a:stretch>
            <a:fillRect/>
          </a:stretch>
        </p:blipFill>
        <p:spPr>
          <a:xfrm>
            <a:off x="8616315" y="3140710"/>
            <a:ext cx="2804795" cy="2887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05"/>
          <a:stretch>
            <a:fillRect/>
          </a:stretch>
        </p:blipFill>
        <p:spPr>
          <a:xfrm>
            <a:off x="996633" y="765810"/>
            <a:ext cx="10198735" cy="3745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84740" y="1844675"/>
            <a:ext cx="592455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45" t="12495" r="24218" b="6783"/>
          <a:stretch>
            <a:fillRect/>
          </a:stretch>
        </p:blipFill>
        <p:spPr>
          <a:xfrm>
            <a:off x="4863465" y="4384040"/>
            <a:ext cx="2464435" cy="2411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555" y="828490"/>
            <a:ext cx="105508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95941" y="2066099"/>
            <a:ext cx="353556" cy="381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9" t="13475" r="63787" b="8461"/>
          <a:stretch>
            <a:fillRect/>
          </a:stretch>
        </p:blipFill>
        <p:spPr>
          <a:xfrm>
            <a:off x="9050020" y="3356610"/>
            <a:ext cx="2636520" cy="2267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225" y="972000"/>
            <a:ext cx="10800000" cy="50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2350" y="1196340"/>
            <a:ext cx="55880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48" t="6844" r="14888" b="6800"/>
          <a:stretch>
            <a:fillRect/>
          </a:stretch>
        </p:blipFill>
        <p:spPr>
          <a:xfrm>
            <a:off x="9624060" y="2636520"/>
            <a:ext cx="2284730" cy="2285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0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39047" y="985798"/>
            <a:ext cx="380952" cy="486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39047" y="1997494"/>
            <a:ext cx="495238" cy="486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24761" y="2999646"/>
            <a:ext cx="495238" cy="496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69" r="13552" b="5223"/>
          <a:stretch>
            <a:fillRect/>
          </a:stretch>
        </p:blipFill>
        <p:spPr>
          <a:xfrm>
            <a:off x="2289493" y="3789680"/>
            <a:ext cx="7613015" cy="2701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9" b="1095"/>
          <a:stretch>
            <a:fillRect/>
          </a:stretch>
        </p:blipFill>
        <p:spPr>
          <a:xfrm>
            <a:off x="2038668" y="833120"/>
            <a:ext cx="8114665" cy="5908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20505" y="3181985"/>
            <a:ext cx="59309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MzMTA0ZWJiNWNlYjFhNGQ0NTQ1ZjQ5YTI4YjI5OT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2024-04-25T08:43:08Z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