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5" r:id="rId4"/>
    <p:sldId id="354" r:id="rId5"/>
    <p:sldId id="352" r:id="rId6"/>
    <p:sldId id="350" r:id="rId7"/>
    <p:sldId id="349" r:id="rId8"/>
    <p:sldId id="348" r:id="rId9"/>
    <p:sldId id="347" r:id="rId10"/>
    <p:sldId id="346" r:id="rId11"/>
    <p:sldId id="345" r:id="rId12"/>
    <p:sldId id="343" r:id="rId13"/>
    <p:sldId id="342" r:id="rId14"/>
    <p:sldId id="341" r:id="rId15"/>
    <p:sldId id="340" r:id="rId16"/>
    <p:sldId id="339" r:id="rId17"/>
    <p:sldId id="338" r:id="rId18"/>
    <p:sldId id="336" r:id="rId19"/>
    <p:sldId id="335" r:id="rId20"/>
    <p:sldId id="333" r:id="rId21"/>
    <p:sldId id="332" r:id="rId22"/>
    <p:sldId id="330" r:id="rId23"/>
    <p:sldId id="328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058738"/>
            <a:ext cx="10800000" cy="7405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1" r="31488" b="52339"/>
          <a:stretch>
            <a:fillRect/>
          </a:stretch>
        </p:blipFill>
        <p:spPr>
          <a:xfrm>
            <a:off x="983615" y="3708400"/>
            <a:ext cx="4274820" cy="232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5" r="20582" b="2340"/>
          <a:stretch>
            <a:fillRect/>
          </a:stretch>
        </p:blipFill>
        <p:spPr>
          <a:xfrm>
            <a:off x="5880100" y="3772535"/>
            <a:ext cx="5781040" cy="219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3741420"/>
            <a:ext cx="4572000" cy="19538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33320" y="3429000"/>
            <a:ext cx="285178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1" r="31488" b="52339"/>
          <a:stretch>
            <a:fillRect/>
          </a:stretch>
        </p:blipFill>
        <p:spPr>
          <a:xfrm>
            <a:off x="983615" y="4138930"/>
            <a:ext cx="4274820" cy="232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5" r="20582" b="2340"/>
          <a:stretch>
            <a:fillRect/>
          </a:stretch>
        </p:blipFill>
        <p:spPr>
          <a:xfrm>
            <a:off x="5880100" y="4203065"/>
            <a:ext cx="5781040" cy="219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4171950"/>
            <a:ext cx="4572000" cy="1953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67619" y="2860615"/>
            <a:ext cx="838095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1" r="31488" b="52339"/>
          <a:stretch>
            <a:fillRect/>
          </a:stretch>
        </p:blipFill>
        <p:spPr>
          <a:xfrm>
            <a:off x="983615" y="3780155"/>
            <a:ext cx="4274820" cy="232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5" r="20582" b="2340"/>
          <a:stretch>
            <a:fillRect/>
          </a:stretch>
        </p:blipFill>
        <p:spPr>
          <a:xfrm>
            <a:off x="5880100" y="3844290"/>
            <a:ext cx="5781040" cy="219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158" y="685165"/>
            <a:ext cx="9163685" cy="366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72962" y="2977467"/>
            <a:ext cx="1628571" cy="50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1" r="31488" b="52339"/>
          <a:stretch>
            <a:fillRect/>
          </a:stretch>
        </p:blipFill>
        <p:spPr>
          <a:xfrm>
            <a:off x="983615" y="4282440"/>
            <a:ext cx="4274820" cy="232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5" r="20582" b="2340"/>
          <a:stretch>
            <a:fillRect/>
          </a:stretch>
        </p:blipFill>
        <p:spPr>
          <a:xfrm>
            <a:off x="5880100" y="4346575"/>
            <a:ext cx="5781040" cy="219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178" y="764540"/>
            <a:ext cx="9097645" cy="353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0063" y="908554"/>
            <a:ext cx="409523" cy="362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1" r="31488" b="52339"/>
          <a:stretch>
            <a:fillRect/>
          </a:stretch>
        </p:blipFill>
        <p:spPr>
          <a:xfrm>
            <a:off x="983615" y="4282440"/>
            <a:ext cx="4274820" cy="232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5" r="20582" b="2340"/>
          <a:stretch>
            <a:fillRect/>
          </a:stretch>
        </p:blipFill>
        <p:spPr>
          <a:xfrm>
            <a:off x="5880100" y="4346575"/>
            <a:ext cx="5781040" cy="219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00245"/>
            <a:ext cx="103359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62150" y="4259484"/>
            <a:ext cx="319010" cy="35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670" y="685165"/>
            <a:ext cx="9852660" cy="332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9175" y="2564765"/>
            <a:ext cx="45847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85" r="62893" b="6469"/>
          <a:stretch>
            <a:fillRect/>
          </a:stretch>
        </p:blipFill>
        <p:spPr>
          <a:xfrm>
            <a:off x="4571365" y="3933190"/>
            <a:ext cx="3049270" cy="2739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25" y="972185"/>
            <a:ext cx="9614535" cy="485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6360" y="1845310"/>
            <a:ext cx="53594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9" t="5658" r="19556" b="6465"/>
          <a:stretch>
            <a:fillRect/>
          </a:stretch>
        </p:blipFill>
        <p:spPr>
          <a:xfrm>
            <a:off x="9552305" y="2493010"/>
            <a:ext cx="2235835" cy="2700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133" y="685165"/>
            <a:ext cx="9563735" cy="325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6450" y="2564765"/>
            <a:ext cx="51816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7" r="64222" b="5448"/>
          <a:stretch>
            <a:fillRect/>
          </a:stretch>
        </p:blipFill>
        <p:spPr>
          <a:xfrm>
            <a:off x="4747895" y="3931920"/>
            <a:ext cx="2696210" cy="281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1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3091259"/>
            <a:ext cx="304761" cy="37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5714" y="4026789"/>
            <a:ext cx="295238" cy="37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 t="12994" r="14887" b="7042"/>
          <a:stretch>
            <a:fillRect/>
          </a:stretch>
        </p:blipFill>
        <p:spPr>
          <a:xfrm>
            <a:off x="8616315" y="3717290"/>
            <a:ext cx="2914650" cy="2750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0245"/>
            <a:ext cx="93556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30624" y="3054055"/>
            <a:ext cx="132002" cy="5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0372" y="3120073"/>
            <a:ext cx="462008" cy="23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3631" y="3029299"/>
            <a:ext cx="437258" cy="36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39342" y="3829757"/>
            <a:ext cx="1245773" cy="36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08868" y="3829757"/>
            <a:ext cx="858016" cy="36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57636" y="3829757"/>
            <a:ext cx="1790284" cy="36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19973" y="4522938"/>
            <a:ext cx="940517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07870" y="5306892"/>
            <a:ext cx="1815034" cy="37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27895" y="6181620"/>
            <a:ext cx="313505" cy="4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01351" y="6115603"/>
            <a:ext cx="4108578" cy="36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975903"/>
            <a:ext cx="533334" cy="40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3333" y="3615460"/>
            <a:ext cx="847619" cy="3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9" r="11988" b="849"/>
          <a:stretch>
            <a:fillRect/>
          </a:stretch>
        </p:blipFill>
        <p:spPr>
          <a:xfrm>
            <a:off x="5520690" y="4004945"/>
            <a:ext cx="5849620" cy="270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0952" y="3765180"/>
            <a:ext cx="809522" cy="390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0476" y="4623154"/>
            <a:ext cx="828571" cy="390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5"/>
          <a:stretch>
            <a:fillRect/>
          </a:stretch>
        </p:blipFill>
        <p:spPr>
          <a:xfrm>
            <a:off x="5168265" y="4581525"/>
            <a:ext cx="6351905" cy="191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2948118"/>
            <a:ext cx="847619" cy="39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6190" y="2948118"/>
            <a:ext cx="847618" cy="39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5" r="55555" b="4478"/>
          <a:stretch>
            <a:fillRect/>
          </a:stretch>
        </p:blipFill>
        <p:spPr>
          <a:xfrm>
            <a:off x="4157980" y="3573145"/>
            <a:ext cx="3876040" cy="267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950" y="756920"/>
            <a:ext cx="9182100" cy="4094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79909" y="4293088"/>
            <a:ext cx="761904" cy="38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t="3756" r="7556" b="6245"/>
          <a:stretch>
            <a:fillRect/>
          </a:stretch>
        </p:blipFill>
        <p:spPr>
          <a:xfrm>
            <a:off x="4904740" y="4364990"/>
            <a:ext cx="2382520" cy="2337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578" y="828675"/>
            <a:ext cx="9300845" cy="358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3" r="22218" b="4524"/>
          <a:stretch>
            <a:fillRect/>
          </a:stretch>
        </p:blipFill>
        <p:spPr>
          <a:xfrm>
            <a:off x="3192145" y="4293870"/>
            <a:ext cx="5807710" cy="243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0476" y="2829623"/>
            <a:ext cx="1057142" cy="49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3" r="22218" b="4524"/>
          <a:stretch>
            <a:fillRect/>
          </a:stretch>
        </p:blipFill>
        <p:spPr>
          <a:xfrm>
            <a:off x="3192145" y="3719830"/>
            <a:ext cx="5807710" cy="243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3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53333" y="1105367"/>
            <a:ext cx="1047619" cy="49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2815582"/>
            <a:ext cx="1019047" cy="47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9047" y="2863343"/>
            <a:ext cx="380952" cy="41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43809" y="2825134"/>
            <a:ext cx="476190" cy="44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2380" y="2806029"/>
            <a:ext cx="5076190" cy="48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3" r="22218" b="4524"/>
          <a:stretch>
            <a:fillRect/>
          </a:stretch>
        </p:blipFill>
        <p:spPr>
          <a:xfrm>
            <a:off x="3192145" y="3648075"/>
            <a:ext cx="5807710" cy="243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3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1904" y="1891269"/>
            <a:ext cx="1504761" cy="485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8095" y="1938915"/>
            <a:ext cx="380952" cy="4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857" y="1910328"/>
            <a:ext cx="2171428" cy="4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748887"/>
            <a:ext cx="4657142" cy="47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24761" y="2767945"/>
            <a:ext cx="1228571" cy="46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86666" y="2748887"/>
            <a:ext cx="3247619" cy="485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606505"/>
            <a:ext cx="3161904" cy="495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96190" y="3635092"/>
            <a:ext cx="1009523" cy="4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3" r="22218" b="4524"/>
          <a:stretch>
            <a:fillRect/>
          </a:stretch>
        </p:blipFill>
        <p:spPr>
          <a:xfrm>
            <a:off x="3192145" y="4293870"/>
            <a:ext cx="5807710" cy="243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2024-04-25T11:40:42Z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