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1" r:id="rId4"/>
    <p:sldId id="350" r:id="rId5"/>
    <p:sldId id="349" r:id="rId6"/>
    <p:sldId id="348" r:id="rId7"/>
    <p:sldId id="346" r:id="rId8"/>
    <p:sldId id="345" r:id="rId9"/>
    <p:sldId id="344" r:id="rId10"/>
    <p:sldId id="342" r:id="rId11"/>
    <p:sldId id="341" r:id="rId12"/>
    <p:sldId id="340" r:id="rId13"/>
    <p:sldId id="339" r:id="rId14"/>
    <p:sldId id="338" r:id="rId15"/>
    <p:sldId id="336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6550" y="3004820"/>
            <a:ext cx="6438900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34285" y="2964852"/>
            <a:ext cx="1552380" cy="457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86666" y="3870695"/>
            <a:ext cx="1076190" cy="448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3957705"/>
            <a:ext cx="371428" cy="41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58095" y="5751036"/>
            <a:ext cx="1066666" cy="486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793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96" r="47553" b="4141"/>
          <a:stretch>
            <a:fillRect/>
          </a:stretch>
        </p:blipFill>
        <p:spPr>
          <a:xfrm>
            <a:off x="4584065" y="3644900"/>
            <a:ext cx="3416935" cy="2780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2953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00952" y="1037486"/>
            <a:ext cx="1561904" cy="390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15238" y="980323"/>
            <a:ext cx="714285" cy="438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20000" y="2037844"/>
            <a:ext cx="419047" cy="390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24761" y="1980681"/>
            <a:ext cx="1571428" cy="428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96" r="47553" b="4141"/>
          <a:stretch>
            <a:fillRect/>
          </a:stretch>
        </p:blipFill>
        <p:spPr>
          <a:xfrm>
            <a:off x="4584065" y="3716655"/>
            <a:ext cx="3416935" cy="2780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2398" y="756920"/>
            <a:ext cx="9387205" cy="4023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73" r="9989" b="5512"/>
          <a:stretch>
            <a:fillRect/>
          </a:stretch>
        </p:blipFill>
        <p:spPr>
          <a:xfrm>
            <a:off x="4799965" y="4076700"/>
            <a:ext cx="6120130" cy="2538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5585" y="685165"/>
            <a:ext cx="9180830" cy="4057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48075" y="3165475"/>
            <a:ext cx="654621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03705" y="3976370"/>
            <a:ext cx="687324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73" r="9989" b="5512"/>
          <a:stretch>
            <a:fillRect/>
          </a:stretch>
        </p:blipFill>
        <p:spPr>
          <a:xfrm>
            <a:off x="3564573" y="4653280"/>
            <a:ext cx="5062855" cy="2099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775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34285" y="2816158"/>
            <a:ext cx="1609523" cy="486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39047" y="3788664"/>
            <a:ext cx="2076190" cy="467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73" r="9989" b="5512"/>
          <a:stretch>
            <a:fillRect/>
          </a:stretch>
        </p:blipFill>
        <p:spPr>
          <a:xfrm>
            <a:off x="3564573" y="4509770"/>
            <a:ext cx="5062855" cy="2099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703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73" r="9989" b="5512"/>
          <a:stretch>
            <a:fillRect/>
          </a:stretch>
        </p:blipFill>
        <p:spPr>
          <a:xfrm>
            <a:off x="3564573" y="4438015"/>
            <a:ext cx="5062855" cy="2099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2069543"/>
            <a:ext cx="457142" cy="372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34285" y="2031368"/>
            <a:ext cx="1019047" cy="439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48571" y="2002736"/>
            <a:ext cx="3066666" cy="49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957122"/>
            <a:ext cx="8400000" cy="49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73" r="9989" b="5512"/>
          <a:stretch>
            <a:fillRect/>
          </a:stretch>
        </p:blipFill>
        <p:spPr>
          <a:xfrm>
            <a:off x="3564573" y="3863975"/>
            <a:ext cx="5062855" cy="2099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96190" y="3107052"/>
            <a:ext cx="523809" cy="438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73" r="9989" b="5512"/>
          <a:stretch>
            <a:fillRect/>
          </a:stretch>
        </p:blipFill>
        <p:spPr>
          <a:xfrm>
            <a:off x="3564573" y="4653280"/>
            <a:ext cx="5062855" cy="2099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1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5766227"/>
            <a:ext cx="333333" cy="371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81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625" y="1052195"/>
            <a:ext cx="9782175" cy="2377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3573145"/>
            <a:ext cx="9195435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95325" y="4653280"/>
            <a:ext cx="9859645" cy="189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43625"/>
            <a:ext cx="8885714" cy="429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1916430"/>
            <a:ext cx="4165600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2625" y="2708910"/>
            <a:ext cx="7769225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20090" y="3789045"/>
            <a:ext cx="8171180" cy="1056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  <p:bldP spid="20" grpId="0" bldLvl="0" animBg="1"/>
      <p:bldP spid="2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9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110" y="900245"/>
            <a:ext cx="97537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49356" y="2716926"/>
            <a:ext cx="301042" cy="344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3560" y="685165"/>
            <a:ext cx="8564880" cy="4311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64650" y="4364990"/>
            <a:ext cx="51625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5" r="24887" b="4826"/>
          <a:stretch>
            <a:fillRect/>
          </a:stretch>
        </p:blipFill>
        <p:spPr>
          <a:xfrm>
            <a:off x="3961448" y="4869180"/>
            <a:ext cx="4269105" cy="1894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0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00" y="756920"/>
            <a:ext cx="9982200" cy="3401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22815" y="3429000"/>
            <a:ext cx="825500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6" r="58889" b="6910"/>
          <a:stretch>
            <a:fillRect/>
          </a:stretch>
        </p:blipFill>
        <p:spPr>
          <a:xfrm>
            <a:off x="4776470" y="3951605"/>
            <a:ext cx="2639060" cy="2696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470" y="900245"/>
            <a:ext cx="85827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9006" y="3942978"/>
            <a:ext cx="234626" cy="6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22393" y="3912702"/>
            <a:ext cx="355723" cy="363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53803" y="3905133"/>
            <a:ext cx="1082308" cy="37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58817" y="3912702"/>
            <a:ext cx="2361401" cy="363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40652" y="5381085"/>
            <a:ext cx="242194" cy="75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35259" y="5358379"/>
            <a:ext cx="355723" cy="355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74238" y="5350810"/>
            <a:ext cx="2005676" cy="378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10189" y="5350810"/>
            <a:ext cx="3103122" cy="386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1154" y="6092570"/>
            <a:ext cx="575212" cy="340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5" t="23407" r="8220" b="5470"/>
          <a:stretch>
            <a:fillRect/>
          </a:stretch>
        </p:blipFill>
        <p:spPr>
          <a:xfrm>
            <a:off x="8813165" y="2853055"/>
            <a:ext cx="3250565" cy="224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MzMTA0ZWJiNWNlYjFhNGQ0NTQ1ZjQ5YTI4YjI5OT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2024-04-25T07:04:47Z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