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35" r:id="rId4"/>
    <p:sldId id="334" r:id="rId5"/>
    <p:sldId id="333" r:id="rId6"/>
    <p:sldId id="332" r:id="rId7"/>
    <p:sldId id="331" r:id="rId8"/>
    <p:sldId id="329" r:id="rId9"/>
    <p:sldId id="326" r:id="rId10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510" y="78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14650" y="2924175"/>
            <a:ext cx="6362700" cy="10096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25" y="900245"/>
            <a:ext cx="1028137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185987" y="5979930"/>
            <a:ext cx="344524" cy="371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3023" y="756920"/>
            <a:ext cx="9545955" cy="59969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49" b="2351"/>
          <a:stretch>
            <a:fillRect/>
          </a:stretch>
        </p:blipFill>
        <p:spPr>
          <a:xfrm>
            <a:off x="822643" y="916305"/>
            <a:ext cx="10546715" cy="56807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128885" y="5949315"/>
            <a:ext cx="596900" cy="513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46" b="2345"/>
          <a:stretch>
            <a:fillRect/>
          </a:stretch>
        </p:blipFill>
        <p:spPr>
          <a:xfrm>
            <a:off x="1550670" y="909320"/>
            <a:ext cx="9090660" cy="57772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735"/>
          <a:stretch>
            <a:fillRect/>
          </a:stretch>
        </p:blipFill>
        <p:spPr>
          <a:xfrm>
            <a:off x="720090" y="837750"/>
            <a:ext cx="10800080" cy="36872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72395" y="3860800"/>
            <a:ext cx="544830" cy="537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052" b="52350"/>
          <a:stretch>
            <a:fillRect/>
          </a:stretch>
        </p:blipFill>
        <p:spPr>
          <a:xfrm>
            <a:off x="1156970" y="4305300"/>
            <a:ext cx="2025650" cy="24390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655" r="73474" b="3597"/>
          <a:stretch>
            <a:fillRect/>
          </a:stretch>
        </p:blipFill>
        <p:spPr>
          <a:xfrm>
            <a:off x="6113145" y="4436745"/>
            <a:ext cx="2153285" cy="22396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590" r="25406" b="52350"/>
          <a:stretch>
            <a:fillRect/>
          </a:stretch>
        </p:blipFill>
        <p:spPr>
          <a:xfrm>
            <a:off x="3587750" y="4305935"/>
            <a:ext cx="2110740" cy="24384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804" t="52655" r="25406" b="3597"/>
          <a:stretch>
            <a:fillRect/>
          </a:stretch>
        </p:blipFill>
        <p:spPr>
          <a:xfrm>
            <a:off x="8543925" y="4436745"/>
            <a:ext cx="2174875" cy="22396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0385" y="613410"/>
            <a:ext cx="8571230" cy="40443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2275" r="73126"/>
          <a:stretch>
            <a:fillRect/>
          </a:stretch>
        </p:blipFill>
        <p:spPr>
          <a:xfrm>
            <a:off x="2232025" y="4590415"/>
            <a:ext cx="2303780" cy="5740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445" t="3736" r="24889" b="22128"/>
          <a:stretch>
            <a:fillRect/>
          </a:stretch>
        </p:blipFill>
        <p:spPr>
          <a:xfrm>
            <a:off x="5057775" y="4652645"/>
            <a:ext cx="3956050" cy="19551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1559560" y="4725035"/>
            <a:ext cx="2859405" cy="439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72355" y="4657725"/>
            <a:ext cx="4150995" cy="2041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283"/>
          <a:stretch>
            <a:fillRect/>
          </a:stretch>
        </p:blipFill>
        <p:spPr>
          <a:xfrm>
            <a:off x="408305" y="836295"/>
            <a:ext cx="8458835" cy="44056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6913" r="72888" b="3150"/>
          <a:stretch>
            <a:fillRect/>
          </a:stretch>
        </p:blipFill>
        <p:spPr>
          <a:xfrm>
            <a:off x="912495" y="5445125"/>
            <a:ext cx="2296160" cy="3949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673" t="3010" r="29322" b="20197"/>
          <a:stretch>
            <a:fillRect/>
          </a:stretch>
        </p:blipFill>
        <p:spPr>
          <a:xfrm>
            <a:off x="8328660" y="2276475"/>
            <a:ext cx="3549650" cy="26625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84515" y="2144395"/>
            <a:ext cx="3785235" cy="2794635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681990" y="5415915"/>
            <a:ext cx="2809240" cy="468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MzMTA0ZWJiNWNlYjFhNGQ0NTQ1ZjQ5YTI4YjI5OT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5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liangyuan</cp:lastModifiedBy>
  <cp:revision>62</cp:revision>
  <dcterms:created xsi:type="dcterms:W3CDTF">2015-09-16T06:44:00Z</dcterms:created>
  <dcterms:modified xsi:type="dcterms:W3CDTF">2024-04-25T08:59:02Z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2052-12.1.0.16729</vt:lpwstr>
  </property>
  <property fmtid="{D5CDD505-2E9C-101B-9397-08002B2CF9AE}" pid="3" name="ICV">
    <vt:lpwstr>0803F182AC044BA3913AF2E555CD301E</vt:lpwstr>
  </property>
</Properties>
</file>