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7" r:id="rId7"/>
    <p:sldId id="346" r:id="rId8"/>
    <p:sldId id="345" r:id="rId9"/>
    <p:sldId id="343" r:id="rId10"/>
    <p:sldId id="342" r:id="rId11"/>
    <p:sldId id="339" r:id="rId12"/>
    <p:sldId id="338" r:id="rId13"/>
    <p:sldId id="337" r:id="rId14"/>
    <p:sldId id="334" r:id="rId15"/>
    <p:sldId id="332" r:id="rId16"/>
    <p:sldId id="331" r:id="rId17"/>
    <p:sldId id="329" r:id="rId18"/>
    <p:sldId id="328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9520" y="2990850"/>
            <a:ext cx="71723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043150"/>
            <a:ext cx="361904" cy="39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163" y="790575"/>
            <a:ext cx="9083675" cy="594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3068955"/>
            <a:ext cx="53530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498" y="756920"/>
            <a:ext cx="9311005" cy="22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348865"/>
            <a:ext cx="47942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" r="20889" b="1690"/>
          <a:stretch>
            <a:fillRect/>
          </a:stretch>
        </p:blipFill>
        <p:spPr>
          <a:xfrm>
            <a:off x="3265805" y="2998470"/>
            <a:ext cx="5660390" cy="229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6"/>
          <a:stretch>
            <a:fillRect/>
          </a:stretch>
        </p:blipFill>
        <p:spPr>
          <a:xfrm>
            <a:off x="1919605" y="5292090"/>
            <a:ext cx="9311005" cy="13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809" y="3058024"/>
            <a:ext cx="876190" cy="4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4285" y="3953395"/>
            <a:ext cx="314285" cy="37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 b="2965"/>
          <a:stretch>
            <a:fillRect/>
          </a:stretch>
        </p:blipFill>
        <p:spPr>
          <a:xfrm>
            <a:off x="6096000" y="3850640"/>
            <a:ext cx="5569585" cy="227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30" y="836745"/>
            <a:ext cx="1006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4981" y="4383411"/>
            <a:ext cx="310766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8917940" cy="434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3213100"/>
            <a:ext cx="4991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" r="72224" b="4115"/>
          <a:stretch>
            <a:fillRect/>
          </a:stretch>
        </p:blipFill>
        <p:spPr>
          <a:xfrm>
            <a:off x="9264015" y="1196975"/>
            <a:ext cx="2625725" cy="365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79805"/>
            <a:ext cx="8681085" cy="489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3861435"/>
            <a:ext cx="63119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r="14223" b="5735"/>
          <a:stretch>
            <a:fillRect/>
          </a:stretch>
        </p:blipFill>
        <p:spPr>
          <a:xfrm>
            <a:off x="8832215" y="1772920"/>
            <a:ext cx="3183255" cy="272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1962427"/>
            <a:ext cx="838095" cy="4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3658570"/>
            <a:ext cx="457142" cy="4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285" y="3725272"/>
            <a:ext cx="447619" cy="34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3" r="26887" b="2311"/>
          <a:stretch>
            <a:fillRect/>
          </a:stretch>
        </p:blipFill>
        <p:spPr>
          <a:xfrm>
            <a:off x="5591175" y="4365625"/>
            <a:ext cx="5479415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21030"/>
            <a:ext cx="8954135" cy="360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63" b="82776"/>
          <a:stretch>
            <a:fillRect/>
          </a:stretch>
        </p:blipFill>
        <p:spPr>
          <a:xfrm>
            <a:off x="2252980" y="4157980"/>
            <a:ext cx="2376170" cy="64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t="3182" r="13330" b="3154"/>
          <a:stretch>
            <a:fillRect/>
          </a:stretch>
        </p:blipFill>
        <p:spPr>
          <a:xfrm>
            <a:off x="6456045" y="4150995"/>
            <a:ext cx="3869055" cy="256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4191635"/>
            <a:ext cx="280924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2716"/>
          <a:stretch>
            <a:fillRect/>
          </a:stretch>
        </p:blipFill>
        <p:spPr>
          <a:xfrm>
            <a:off x="6335395" y="4149090"/>
            <a:ext cx="3989705" cy="259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190" y="908500"/>
            <a:ext cx="7457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74949" y="3653551"/>
            <a:ext cx="309092" cy="26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3771" y="3653551"/>
            <a:ext cx="269634" cy="26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0408" y="4265757"/>
            <a:ext cx="618185" cy="2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3881" y="4937208"/>
            <a:ext cx="309092" cy="21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72433" y="4891128"/>
            <a:ext cx="933854" cy="2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16713" y="5516500"/>
            <a:ext cx="920701" cy="30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9538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8087" y="1199368"/>
            <a:ext cx="857996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870" y="1620421"/>
            <a:ext cx="832760" cy="3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2162" y="2454105"/>
            <a:ext cx="328057" cy="27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2095" y="2858315"/>
            <a:ext cx="319645" cy="2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9224" y="5182526"/>
            <a:ext cx="782290" cy="32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1325" y="5182526"/>
            <a:ext cx="546762" cy="32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7049" y="5999368"/>
            <a:ext cx="546762" cy="32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34208" y="5999368"/>
            <a:ext cx="546762" cy="32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543" y="541655"/>
            <a:ext cx="8844915" cy="390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450" y="4444365"/>
            <a:ext cx="8844915" cy="228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380" y="866140"/>
            <a:ext cx="7889240" cy="586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15238" y="4525724"/>
            <a:ext cx="352380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9009380" cy="372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3429000"/>
            <a:ext cx="52641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33" r="67556" b="6126"/>
          <a:stretch>
            <a:fillRect/>
          </a:stretch>
        </p:blipFill>
        <p:spPr>
          <a:xfrm>
            <a:off x="9408160" y="1485265"/>
            <a:ext cx="2506345" cy="247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67" y="836110"/>
            <a:ext cx="9956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564765"/>
            <a:ext cx="5810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4432" r="26888" b="6122"/>
          <a:stretch>
            <a:fillRect/>
          </a:stretch>
        </p:blipFill>
        <p:spPr>
          <a:xfrm>
            <a:off x="8760460" y="3284855"/>
            <a:ext cx="2000885" cy="315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9805"/>
            <a:ext cx="8717280" cy="282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8615" y="3213100"/>
            <a:ext cx="49847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5" r="34889" b="3881"/>
          <a:stretch>
            <a:fillRect/>
          </a:stretch>
        </p:blipFill>
        <p:spPr>
          <a:xfrm>
            <a:off x="8572500" y="3429000"/>
            <a:ext cx="3377565" cy="197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3933190"/>
            <a:ext cx="8717280" cy="138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2024-04-25T12:55:39Z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