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0" r:id="rId11"/>
    <p:sldId id="328" r:id="rId12"/>
    <p:sldId id="326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4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0375" y="3048000"/>
            <a:ext cx="619125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045" y="756920"/>
            <a:ext cx="9000000" cy="3458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477" r="68800"/>
          <a:stretch>
            <a:fillRect/>
          </a:stretch>
        </p:blipFill>
        <p:spPr>
          <a:xfrm>
            <a:off x="4439920" y="3500755"/>
            <a:ext cx="2807970" cy="729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" t="3399" r="8220" b="24337"/>
          <a:stretch>
            <a:fillRect/>
          </a:stretch>
        </p:blipFill>
        <p:spPr>
          <a:xfrm>
            <a:off x="2607310" y="4293235"/>
            <a:ext cx="6473190" cy="2126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7310" y="4293235"/>
            <a:ext cx="6472555" cy="217424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368165" y="3573145"/>
            <a:ext cx="2914015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221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111" r="70890"/>
          <a:stretch>
            <a:fillRect/>
          </a:stretch>
        </p:blipFill>
        <p:spPr>
          <a:xfrm>
            <a:off x="4439920" y="2997835"/>
            <a:ext cx="3143885" cy="749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09" t="3230" r="26888" b="20464"/>
          <a:stretch>
            <a:fillRect/>
          </a:stretch>
        </p:blipFill>
        <p:spPr>
          <a:xfrm>
            <a:off x="3826828" y="3789045"/>
            <a:ext cx="4538345" cy="2801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7145" y="3799840"/>
            <a:ext cx="4434840" cy="27908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422140" y="2997835"/>
            <a:ext cx="3287395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7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6666" y="2200920"/>
            <a:ext cx="780952" cy="42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6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2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566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0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15238" y="1286795"/>
            <a:ext cx="390476" cy="438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395" y="685165"/>
            <a:ext cx="8975725" cy="3681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4175" y="2637790"/>
            <a:ext cx="58483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64580" y="3516630"/>
            <a:ext cx="193675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7" r="17430" b="3449"/>
          <a:stretch>
            <a:fillRect/>
          </a:stretch>
        </p:blipFill>
        <p:spPr>
          <a:xfrm>
            <a:off x="3828415" y="4364990"/>
            <a:ext cx="4535170" cy="2270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1984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924625"/>
            <a:ext cx="10800000" cy="2075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34291" y="3125449"/>
            <a:ext cx="1171428" cy="545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7" r="16348" b="3449"/>
          <a:stretch>
            <a:fillRect/>
          </a:stretch>
        </p:blipFill>
        <p:spPr>
          <a:xfrm>
            <a:off x="5160645" y="3933190"/>
            <a:ext cx="5544820" cy="2740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4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91428" y="3413168"/>
            <a:ext cx="1171428" cy="44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41185" y="3336290"/>
            <a:ext cx="116014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29" r="46889" b="5598"/>
          <a:stretch>
            <a:fillRect/>
          </a:stretch>
        </p:blipFill>
        <p:spPr>
          <a:xfrm>
            <a:off x="3985578" y="4156710"/>
            <a:ext cx="4220845" cy="2225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MzMTA0ZWJiNWNlYjFhNGQ0NTQ1ZjQ5YTI4YjI5OT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2024-04-25T02:43:49Z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