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3" r:id="rId4"/>
    <p:sldId id="352" r:id="rId5"/>
    <p:sldId id="351" r:id="rId6"/>
    <p:sldId id="350" r:id="rId7"/>
    <p:sldId id="349" r:id="rId8"/>
    <p:sldId id="347" r:id="rId9"/>
    <p:sldId id="345" r:id="rId10"/>
    <p:sldId id="344" r:id="rId11"/>
    <p:sldId id="343" r:id="rId12"/>
    <p:sldId id="342" r:id="rId13"/>
    <p:sldId id="340" r:id="rId14"/>
    <p:sldId id="337" r:id="rId15"/>
    <p:sldId id="336" r:id="rId16"/>
    <p:sldId id="334" r:id="rId17"/>
    <p:sldId id="332" r:id="rId18"/>
    <p:sldId id="331" r:id="rId19"/>
    <p:sldId id="329" r:id="rId20"/>
    <p:sldId id="328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0" y="3014345"/>
            <a:ext cx="47625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2788549"/>
            <a:ext cx="304761" cy="2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2857" y="3532739"/>
            <a:ext cx="485714" cy="44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7142" y="3551821"/>
            <a:ext cx="504761" cy="42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5785" y="4220845"/>
            <a:ext cx="3440430" cy="247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605" y="692785"/>
            <a:ext cx="9211945" cy="377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t="-206" r="72230" b="79990"/>
          <a:stretch>
            <a:fillRect/>
          </a:stretch>
        </p:blipFill>
        <p:spPr>
          <a:xfrm>
            <a:off x="1843405" y="4437380"/>
            <a:ext cx="2559050" cy="74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t="3547" r="33555" b="3120"/>
          <a:stretch>
            <a:fillRect/>
          </a:stretch>
        </p:blipFill>
        <p:spPr>
          <a:xfrm>
            <a:off x="8472170" y="4149090"/>
            <a:ext cx="2357120" cy="2589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9560" y="4581525"/>
            <a:ext cx="280924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70" y="4077335"/>
            <a:ext cx="230505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" y="972185"/>
            <a:ext cx="8436610" cy="339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85" y="4437380"/>
            <a:ext cx="8431530" cy="57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 r="15565" b="2340"/>
          <a:stretch>
            <a:fillRect/>
          </a:stretch>
        </p:blipFill>
        <p:spPr>
          <a:xfrm>
            <a:off x="8615680" y="1988820"/>
            <a:ext cx="3429000" cy="224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613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2857" y="1766661"/>
            <a:ext cx="390476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761" y="3530180"/>
            <a:ext cx="2752380" cy="47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095" y="4464369"/>
            <a:ext cx="3066666" cy="4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5714" y="4512032"/>
            <a:ext cx="314285" cy="37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 r="15565" b="2340"/>
          <a:stretch>
            <a:fillRect/>
          </a:stretch>
        </p:blipFill>
        <p:spPr>
          <a:xfrm>
            <a:off x="7176135" y="4222115"/>
            <a:ext cx="3691890" cy="2415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505" y="693420"/>
            <a:ext cx="8569960" cy="424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30" r="64222" b="4847"/>
          <a:stretch>
            <a:fillRect/>
          </a:stretch>
        </p:blipFill>
        <p:spPr>
          <a:xfrm>
            <a:off x="7821930" y="4653280"/>
            <a:ext cx="2764790" cy="200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4" r="14222" b="4554"/>
          <a:stretch>
            <a:fillRect/>
          </a:stretch>
        </p:blipFill>
        <p:spPr>
          <a:xfrm>
            <a:off x="2347595" y="5008880"/>
            <a:ext cx="5421630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62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67619" y="1192310"/>
            <a:ext cx="838095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30" r="64222" b="4847"/>
          <a:stretch>
            <a:fillRect/>
          </a:stretch>
        </p:blipFill>
        <p:spPr>
          <a:xfrm>
            <a:off x="6960235" y="1921510"/>
            <a:ext cx="2764790" cy="200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4" r="14222" b="4554"/>
          <a:stretch>
            <a:fillRect/>
          </a:stretch>
        </p:blipFill>
        <p:spPr>
          <a:xfrm>
            <a:off x="1343660" y="2277110"/>
            <a:ext cx="5421630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64540"/>
            <a:ext cx="9042400" cy="477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325" y="4869180"/>
            <a:ext cx="254254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07" r="14888" b="4843"/>
          <a:stretch>
            <a:fillRect/>
          </a:stretch>
        </p:blipFill>
        <p:spPr>
          <a:xfrm>
            <a:off x="8951595" y="2924810"/>
            <a:ext cx="3035300" cy="25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30" r="64222" b="4847"/>
          <a:stretch>
            <a:fillRect/>
          </a:stretch>
        </p:blipFill>
        <p:spPr>
          <a:xfrm>
            <a:off x="8832215" y="836930"/>
            <a:ext cx="2764790" cy="200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4" r="14222" b="4554"/>
          <a:stretch>
            <a:fillRect/>
          </a:stretch>
        </p:blipFill>
        <p:spPr>
          <a:xfrm>
            <a:off x="3359785" y="4581525"/>
            <a:ext cx="5421630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3970" y="2998470"/>
            <a:ext cx="3117850" cy="253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9621520" cy="71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485900"/>
            <a:ext cx="9224645" cy="513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7350" y="2421255"/>
            <a:ext cx="60452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4" r="14222" b="4554"/>
          <a:stretch>
            <a:fillRect/>
          </a:stretch>
        </p:blipFill>
        <p:spPr>
          <a:xfrm>
            <a:off x="5447665" y="2348865"/>
            <a:ext cx="5829935" cy="1858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83" y="541655"/>
            <a:ext cx="8890635" cy="378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4794" r="21995" b="5678"/>
          <a:stretch>
            <a:fillRect/>
          </a:stretch>
        </p:blipFill>
        <p:spPr>
          <a:xfrm>
            <a:off x="3579178" y="4293235"/>
            <a:ext cx="5033645" cy="243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560" y="613410"/>
            <a:ext cx="9580880" cy="397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4794" r="21995" b="5678"/>
          <a:stretch>
            <a:fillRect/>
          </a:stretch>
        </p:blipFill>
        <p:spPr>
          <a:xfrm>
            <a:off x="4584065" y="3861435"/>
            <a:ext cx="5728335" cy="276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5746027"/>
            <a:ext cx="419048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8699500" cy="425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4794" r="21995" b="5678"/>
          <a:stretch>
            <a:fillRect/>
          </a:stretch>
        </p:blipFill>
        <p:spPr>
          <a:xfrm>
            <a:off x="6167755" y="3861435"/>
            <a:ext cx="5586095" cy="269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138" y="704850"/>
            <a:ext cx="9483725" cy="602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836930"/>
            <a:ext cx="582041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1387475"/>
            <a:ext cx="621411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27125" y="1988820"/>
            <a:ext cx="7973695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271270" y="3049270"/>
            <a:ext cx="615505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46810" y="3573145"/>
            <a:ext cx="522795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271270" y="4191635"/>
            <a:ext cx="48247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415415" y="5279390"/>
            <a:ext cx="813625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415415" y="6165215"/>
            <a:ext cx="376364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277186"/>
            <a:ext cx="333333" cy="38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685" y="673100"/>
            <a:ext cx="10120630" cy="605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4221480"/>
            <a:ext cx="71501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3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636114"/>
            <a:ext cx="352380" cy="3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0" r="17556" b="2569"/>
          <a:stretch>
            <a:fillRect/>
          </a:stretch>
        </p:blipFill>
        <p:spPr>
          <a:xfrm>
            <a:off x="3008313" y="3644900"/>
            <a:ext cx="6175375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54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3031200"/>
            <a:ext cx="1552380" cy="4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238" y="3946400"/>
            <a:ext cx="1066666" cy="4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3926245"/>
            <a:ext cx="1742857" cy="47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8571" y="4802989"/>
            <a:ext cx="1133333" cy="44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2024-04-25T14:39:29Z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