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39" r:id="rId5"/>
    <p:sldId id="337" r:id="rId6"/>
    <p:sldId id="334" r:id="rId7"/>
    <p:sldId id="332" r:id="rId8"/>
    <p:sldId id="330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092885"/>
            <a:ext cx="10800000" cy="672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09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63" r="73976"/>
          <a:stretch>
            <a:fillRect/>
          </a:stretch>
        </p:blipFill>
        <p:spPr>
          <a:xfrm>
            <a:off x="1269365" y="6021890"/>
            <a:ext cx="2810600" cy="68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" t="8537" r="8656" b="20364"/>
          <a:stretch>
            <a:fillRect/>
          </a:stretch>
        </p:blipFill>
        <p:spPr>
          <a:xfrm>
            <a:off x="2119313" y="2853055"/>
            <a:ext cx="7953375" cy="30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6093460"/>
            <a:ext cx="30245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135" y="3284855"/>
            <a:ext cx="2580005" cy="234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95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1761305"/>
            <a:ext cx="10800000" cy="49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5696585"/>
            <a:ext cx="319976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4380" y="2348865"/>
            <a:ext cx="3669665" cy="266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06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74" r="73541"/>
          <a:stretch>
            <a:fillRect/>
          </a:stretch>
        </p:blipFill>
        <p:spPr>
          <a:xfrm>
            <a:off x="1294130" y="6093645"/>
            <a:ext cx="2857590" cy="64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5" r="8884" b="20558"/>
          <a:stretch>
            <a:fillRect/>
          </a:stretch>
        </p:blipFill>
        <p:spPr>
          <a:xfrm>
            <a:off x="2040573" y="2781300"/>
            <a:ext cx="811085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27125" y="6093460"/>
            <a:ext cx="31045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990" y="2924810"/>
            <a:ext cx="2863215" cy="271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28490"/>
            <a:ext cx="10800000" cy="191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89" r="73329"/>
          <a:stretch>
            <a:fillRect/>
          </a:stretch>
        </p:blipFill>
        <p:spPr>
          <a:xfrm>
            <a:off x="1271270" y="6165400"/>
            <a:ext cx="2880450" cy="62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" t="7651" r="8616" b="17338"/>
          <a:stretch>
            <a:fillRect/>
          </a:stretch>
        </p:blipFill>
        <p:spPr>
          <a:xfrm>
            <a:off x="2402205" y="2637155"/>
            <a:ext cx="7387590" cy="340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2625" y="6230620"/>
            <a:ext cx="353250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90" y="3573145"/>
            <a:ext cx="2668905" cy="204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29" r="73541" b="3366"/>
          <a:stretch>
            <a:fillRect/>
          </a:stretch>
        </p:blipFill>
        <p:spPr>
          <a:xfrm>
            <a:off x="1294130" y="6019165"/>
            <a:ext cx="2857500" cy="71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" t="6018" r="10219" b="22377"/>
          <a:stretch>
            <a:fillRect/>
          </a:stretch>
        </p:blipFill>
        <p:spPr>
          <a:xfrm>
            <a:off x="2001203" y="2853055"/>
            <a:ext cx="8189595" cy="311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264"/>
          <a:stretch>
            <a:fillRect/>
          </a:stretch>
        </p:blipFill>
        <p:spPr>
          <a:xfrm>
            <a:off x="5015865" y="2708275"/>
            <a:ext cx="5175250" cy="32556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5370" y="5963920"/>
            <a:ext cx="309626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685165"/>
            <a:ext cx="10312400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8" r="71560" b="3998"/>
          <a:stretch>
            <a:fillRect/>
          </a:stretch>
        </p:blipFill>
        <p:spPr>
          <a:xfrm>
            <a:off x="4871720" y="4581525"/>
            <a:ext cx="1626235" cy="175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9" b="14285"/>
          <a:stretch>
            <a:fillRect/>
          </a:stretch>
        </p:blipFill>
        <p:spPr>
          <a:xfrm>
            <a:off x="1487170" y="3358515"/>
            <a:ext cx="2750185" cy="82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8" r="28380"/>
          <a:stretch>
            <a:fillRect/>
          </a:stretch>
        </p:blipFill>
        <p:spPr>
          <a:xfrm>
            <a:off x="6887845" y="2421255"/>
            <a:ext cx="4344035" cy="398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7845" y="2348865"/>
            <a:ext cx="4335145" cy="41084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71270" y="3573145"/>
            <a:ext cx="28727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84" r="72877"/>
          <a:stretch>
            <a:fillRect/>
          </a:stretch>
        </p:blipFill>
        <p:spPr>
          <a:xfrm>
            <a:off x="1222375" y="5950135"/>
            <a:ext cx="2929345" cy="68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7" t="2635" r="9537" b="15534"/>
          <a:stretch>
            <a:fillRect/>
          </a:stretch>
        </p:blipFill>
        <p:spPr>
          <a:xfrm>
            <a:off x="2240598" y="1917065"/>
            <a:ext cx="7710805" cy="391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5878195"/>
            <a:ext cx="381635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1621155"/>
            <a:ext cx="4756150" cy="4506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2024-04-25T12:06:06Z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