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3033395"/>
            <a:ext cx="107156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965" y="900245"/>
            <a:ext cx="8771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3603" y="2115728"/>
            <a:ext cx="293944" cy="44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4519" y="2107986"/>
            <a:ext cx="433180" cy="40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4112" y="2100245"/>
            <a:ext cx="1423307" cy="44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8361" y="2131212"/>
            <a:ext cx="464122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7089" y="3067986"/>
            <a:ext cx="1469720" cy="44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5486" y="3067986"/>
            <a:ext cx="1438778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07827" y="4995728"/>
            <a:ext cx="943715" cy="4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2484" y="5042180"/>
            <a:ext cx="409974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3018" y="5026696"/>
            <a:ext cx="363562" cy="3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80346" y="5018954"/>
            <a:ext cx="928244" cy="38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16326" y="5057664"/>
            <a:ext cx="471857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50066" y="4980245"/>
            <a:ext cx="3627888" cy="42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00957" y="5947986"/>
            <a:ext cx="131501" cy="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75766" y="5940245"/>
            <a:ext cx="3380356" cy="44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17344" y="5971212"/>
            <a:ext cx="363562" cy="29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94799" y="5971212"/>
            <a:ext cx="1415572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72255" y="5947986"/>
            <a:ext cx="920508" cy="44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54646" y="5963470"/>
            <a:ext cx="409974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2536164"/>
            <a:ext cx="495238" cy="4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1904" y="4834722"/>
            <a:ext cx="523809" cy="47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105746"/>
            <a:ext cx="457142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1430558"/>
            <a:ext cx="1580952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1774476"/>
            <a:ext cx="333333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124617"/>
            <a:ext cx="1733333" cy="55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0476" y="2212018"/>
            <a:ext cx="504761" cy="44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2173864"/>
            <a:ext cx="580952" cy="5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204033"/>
            <a:ext cx="590476" cy="56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619" y="4262819"/>
            <a:ext cx="600000" cy="56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5714" y="4272357"/>
            <a:ext cx="1161904" cy="5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2380" y="4291435"/>
            <a:ext cx="1190476" cy="47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258" y="620395"/>
            <a:ext cx="8369935" cy="387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t="81958" r="60428" b="2666"/>
          <a:stretch>
            <a:fillRect/>
          </a:stretch>
        </p:blipFill>
        <p:spPr>
          <a:xfrm>
            <a:off x="8041640" y="3918585"/>
            <a:ext cx="2592070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0" r="6885" b="21752"/>
          <a:stretch>
            <a:fillRect/>
          </a:stretch>
        </p:blipFill>
        <p:spPr>
          <a:xfrm>
            <a:off x="3648075" y="4580890"/>
            <a:ext cx="5527040" cy="21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40370" y="3969385"/>
            <a:ext cx="24447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16754"/>
          <a:stretch>
            <a:fillRect/>
          </a:stretch>
        </p:blipFill>
        <p:spPr>
          <a:xfrm>
            <a:off x="3575685" y="4580890"/>
            <a:ext cx="575437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465" y="728980"/>
            <a:ext cx="8307070" cy="600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590" y="900245"/>
            <a:ext cx="9444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618" y="749935"/>
            <a:ext cx="9422765" cy="598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8345" y="2853055"/>
            <a:ext cx="24625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6495" y="5013325"/>
            <a:ext cx="61023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5949315"/>
            <a:ext cx="9753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2556001"/>
            <a:ext cx="161904" cy="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9047" y="2603712"/>
            <a:ext cx="571428" cy="46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2584628"/>
            <a:ext cx="438095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4285" y="2575086"/>
            <a:ext cx="3038095" cy="5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67619" y="2556001"/>
            <a:ext cx="1133333" cy="55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857" y="2565544"/>
            <a:ext cx="1733333" cy="51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8571" y="2947231"/>
            <a:ext cx="600000" cy="1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380" y="3748774"/>
            <a:ext cx="523809" cy="47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