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31"/>
  </p:handoutMasterIdLst>
  <p:sldIdLst>
    <p:sldId id="302" r:id="rId3"/>
    <p:sldId id="353" r:id="rId4"/>
    <p:sldId id="352" r:id="rId5"/>
    <p:sldId id="351" r:id="rId6"/>
    <p:sldId id="350" r:id="rId7"/>
    <p:sldId id="349" r:id="rId8"/>
    <p:sldId id="348" r:id="rId9"/>
    <p:sldId id="347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7" r:id="rId18"/>
    <p:sldId id="336" r:id="rId19"/>
    <p:sldId id="335" r:id="rId20"/>
    <p:sldId id="334" r:id="rId21"/>
    <p:sldId id="332" r:id="rId22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673" autoAdjust="0"/>
    <p:restoredTop sz="94660"/>
  </p:normalViewPr>
  <p:slideViewPr>
    <p:cSldViewPr showGuides="1">
      <p:cViewPr>
        <p:scale>
          <a:sx n="75" d="100"/>
          <a:sy n="75" d="100"/>
        </p:scale>
        <p:origin x="484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r="13973" b="78123"/>
          <a:stretch>
            <a:fillRect/>
          </a:stretch>
        </p:blipFill>
        <p:spPr>
          <a:xfrm>
            <a:off x="851756" y="1380597"/>
            <a:ext cx="10488488" cy="89627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50000" t="46485"/>
          <a:stretch>
            <a:fillRect/>
          </a:stretch>
        </p:blipFill>
        <p:spPr>
          <a:xfrm>
            <a:off x="3048000" y="3284984"/>
            <a:ext cx="6096000" cy="219241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950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176" y="2420888"/>
            <a:ext cx="2806844" cy="408961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0889293" cy="586800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323426" y="3293704"/>
            <a:ext cx="5412534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3426" y="4616982"/>
            <a:ext cx="9156950" cy="1041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3426" y="5822704"/>
            <a:ext cx="9156950" cy="81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8" grpId="0" animBg="1"/>
      <p:bldP spid="3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3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23792" y="3062448"/>
            <a:ext cx="1080120" cy="1230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95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90780" y="4018713"/>
            <a:ext cx="342770" cy="391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4664"/>
            <a:ext cx="9696440" cy="294984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3"/>
          <a:stretch>
            <a:fillRect/>
          </a:stretch>
        </p:blipFill>
        <p:spPr>
          <a:xfrm>
            <a:off x="4590287" y="3284984"/>
            <a:ext cx="3011426" cy="360178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25242" cy="31050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3"/>
          <a:stretch>
            <a:fillRect/>
          </a:stretch>
        </p:blipFill>
        <p:spPr>
          <a:xfrm>
            <a:off x="9048328" y="3256211"/>
            <a:ext cx="3011426" cy="36017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83873" y="1916832"/>
            <a:ext cx="82449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36400" cy="38023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60096" y="3212976"/>
            <a:ext cx="1008112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78" t="28251" r="25182"/>
          <a:stretch>
            <a:fillRect/>
          </a:stretch>
        </p:blipFill>
        <p:spPr>
          <a:xfrm>
            <a:off x="8688288" y="3309619"/>
            <a:ext cx="3328634" cy="35483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495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2024" y="3416424"/>
            <a:ext cx="4851649" cy="268618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83460" cy="58680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6134" y="1700808"/>
            <a:ext cx="375364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6133" y="2438371"/>
            <a:ext cx="3753642" cy="632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6133" y="3123798"/>
            <a:ext cx="2529507" cy="1034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6134" y="4158148"/>
            <a:ext cx="3465610" cy="11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6134" y="5359669"/>
            <a:ext cx="3753642" cy="632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6132" y="6045096"/>
            <a:ext cx="8290147" cy="60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7" grpId="0" animBg="1"/>
      <p:bldP spid="20" grpId="0" animBg="1"/>
      <p:bldP spid="26" grpId="0" animBg="1"/>
      <p:bldP spid="2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368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280285"/>
            <a:ext cx="11340000" cy="88175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3429000"/>
            <a:ext cx="3261829" cy="28319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85850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51583" y="3781873"/>
            <a:ext cx="297514" cy="30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1053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13" y="1575049"/>
            <a:ext cx="5270032" cy="905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3" y="2445034"/>
            <a:ext cx="5270032" cy="843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1914" y="3288604"/>
            <a:ext cx="5270032" cy="884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21913" y="4437113"/>
            <a:ext cx="4549951" cy="956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0896" y="978701"/>
            <a:ext cx="3693615" cy="32068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2" grpId="0" animBg="1"/>
      <p:bldP spid="31" grpId="0" animBg="1"/>
      <p:bldP spid="3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2450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332203" y="2510322"/>
            <a:ext cx="5763797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4287" y="2862292"/>
            <a:ext cx="4095961" cy="35561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08408" cy="43384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3912" y="4437112"/>
            <a:ext cx="3740740" cy="22602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4507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12" y="2780928"/>
            <a:ext cx="6278144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4" y="4589848"/>
            <a:ext cx="9950550" cy="136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056" y="1037476"/>
            <a:ext cx="4176464" cy="252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54606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14" y="1988840"/>
            <a:ext cx="4477942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072" y="2996952"/>
            <a:ext cx="4508732" cy="2724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1023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1988840"/>
            <a:ext cx="851039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3" y="2886028"/>
            <a:ext cx="5486054" cy="484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3691569"/>
            <a:ext cx="8078342" cy="1105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14" y="5057942"/>
            <a:ext cx="5486054" cy="589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83044" y="4149080"/>
            <a:ext cx="3888365" cy="23494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18" grpId="0" animBg="1"/>
      <p:bldP spid="2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2588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321914" y="2499662"/>
            <a:ext cx="4960654" cy="361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4" y="3140968"/>
            <a:ext cx="3685854" cy="1320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83044" y="4149080"/>
            <a:ext cx="3888365" cy="23494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827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81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109916"/>
            <a:ext cx="437984" cy="390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5956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871864" y="1988840"/>
            <a:ext cx="792088" cy="122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315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943872" y="2852936"/>
            <a:ext cx="108012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98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144" y="3068960"/>
            <a:ext cx="3986799" cy="297614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77858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5816" y="1914732"/>
            <a:ext cx="5266128" cy="492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5816" y="2708920"/>
            <a:ext cx="526612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5817" y="3553677"/>
            <a:ext cx="5266128" cy="600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5817" y="4359866"/>
            <a:ext cx="4474039" cy="1013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325816" y="5737049"/>
            <a:ext cx="4474039" cy="1013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7" grpId="0" animBg="1"/>
      <p:bldP spid="22" grpId="0" animBg="1"/>
      <p:bldP spid="4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96440" cy="42803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04312" y="3501008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64" r="67833"/>
          <a:stretch>
            <a:fillRect/>
          </a:stretch>
        </p:blipFill>
        <p:spPr>
          <a:xfrm>
            <a:off x="8904312" y="3765695"/>
            <a:ext cx="3119080" cy="30039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8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53501" y="2463392"/>
            <a:ext cx="561763" cy="390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15" r="20626"/>
          <a:stretch>
            <a:fillRect/>
          </a:stretch>
        </p:blipFill>
        <p:spPr>
          <a:xfrm>
            <a:off x="7968208" y="2463392"/>
            <a:ext cx="4032448" cy="43138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66</cp:revision>
  <dcterms:created xsi:type="dcterms:W3CDTF">2015-09-16T06:44:00Z</dcterms:created>
  <dcterms:modified xsi:type="dcterms:W3CDTF">2024-11-16T08:54:42Z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