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49" r:id="rId4"/>
    <p:sldId id="347" r:id="rId5"/>
    <p:sldId id="346" r:id="rId6"/>
    <p:sldId id="345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41" autoAdjust="0"/>
    <p:restoredTop sz="94660"/>
  </p:normalViewPr>
  <p:slideViewPr>
    <p:cSldViewPr showGuides="1">
      <p:cViewPr>
        <p:scale>
          <a:sx n="100" d="100"/>
          <a:sy n="100" d="100"/>
        </p:scale>
        <p:origin x="-592" y="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1796" y="3086082"/>
            <a:ext cx="9868407" cy="685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74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71664" y="5517232"/>
            <a:ext cx="1649141" cy="74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1594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27848" y="6021288"/>
            <a:ext cx="3312368" cy="6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8573901" cy="35212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4122581"/>
            <a:ext cx="5543045" cy="261878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04352" cy="32025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0654" y="4103422"/>
            <a:ext cx="5543045" cy="261878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44124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3" y="1675447"/>
            <a:ext cx="34698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680270"/>
            <a:ext cx="5303425" cy="37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2" y="3429000"/>
            <a:ext cx="33978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3" y="4383554"/>
            <a:ext cx="5486056" cy="62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0" y="4077072"/>
            <a:ext cx="5543045" cy="2618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1745" y="1675447"/>
            <a:ext cx="381642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7822" y="3429000"/>
            <a:ext cx="363432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4" grpId="0" animBg="1"/>
      <p:bldP spid="20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70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060848"/>
            <a:ext cx="62061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996952"/>
            <a:ext cx="10886654" cy="5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997495"/>
            <a:ext cx="1171133" cy="4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906974"/>
            <a:ext cx="5903085" cy="2788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424936" cy="16949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99" y="2751997"/>
            <a:ext cx="8424936" cy="2753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232" y="4437112"/>
            <a:ext cx="3816424" cy="230266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41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8730" y="3861048"/>
            <a:ext cx="4415782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01180"/>
            <a:ext cx="11340000" cy="460408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287859"/>
            <a:ext cx="4765974" cy="4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222019"/>
            <a:ext cx="4621958" cy="52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112594"/>
            <a:ext cx="6278142" cy="61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099876"/>
            <a:ext cx="5531939" cy="4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904" y="725693"/>
            <a:ext cx="5400600" cy="3258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3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0125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2986" y="2672875"/>
            <a:ext cx="8797350" cy="71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2987" y="3557001"/>
            <a:ext cx="5556990" cy="61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2986" y="4462848"/>
            <a:ext cx="5556990" cy="55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2986" y="5280543"/>
            <a:ext cx="5556990" cy="59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2986" y="6094208"/>
            <a:ext cx="7501206" cy="67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5093" y="3456160"/>
            <a:ext cx="4372278" cy="2638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2" grpId="0" animBg="1"/>
      <p:bldP spid="23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3177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39523" y="4523409"/>
            <a:ext cx="288354" cy="26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/>
          <a:stretch>
            <a:fillRect/>
          </a:stretch>
        </p:blipFill>
        <p:spPr>
          <a:xfrm>
            <a:off x="8544272" y="2348880"/>
            <a:ext cx="3095266" cy="3081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362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68" y="1955561"/>
            <a:ext cx="4621904" cy="110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69" y="3429000"/>
            <a:ext cx="3181743" cy="127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69" y="4881683"/>
            <a:ext cx="7286200" cy="91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68" y="5941480"/>
            <a:ext cx="7286200" cy="82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7753" y="916520"/>
            <a:ext cx="4372278" cy="2638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170096"/>
            <a:ext cx="10800000" cy="40019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159896" y="2852936"/>
            <a:ext cx="504056" cy="33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760296" y="3625971"/>
            <a:ext cx="936104" cy="33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8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2988416"/>
            <a:ext cx="1332997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 r="12860"/>
          <a:stretch>
            <a:fillRect/>
          </a:stretch>
        </p:blipFill>
        <p:spPr>
          <a:xfrm>
            <a:off x="4142313" y="3429000"/>
            <a:ext cx="3907374" cy="3485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914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1259" y="6111022"/>
            <a:ext cx="1814122" cy="42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912464" cy="3608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328" y="263691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6"/>
          <a:stretch>
            <a:fillRect/>
          </a:stretch>
        </p:blipFill>
        <p:spPr>
          <a:xfrm>
            <a:off x="3721591" y="4082245"/>
            <a:ext cx="3189281" cy="277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93479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06" y="1870623"/>
            <a:ext cx="11340000" cy="28461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5154" y="3751551"/>
            <a:ext cx="3768000" cy="68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4" r="16181"/>
          <a:stretch>
            <a:fillRect/>
          </a:stretch>
        </p:blipFill>
        <p:spPr>
          <a:xfrm>
            <a:off x="7392144" y="3430969"/>
            <a:ext cx="3768000" cy="3279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264392" cy="45911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6745" y="4797152"/>
            <a:ext cx="4085255" cy="178569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9950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35360" y="2832463"/>
            <a:ext cx="3924610" cy="50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360" y="3717032"/>
            <a:ext cx="522075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360" y="4642569"/>
            <a:ext cx="5220755" cy="41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360" y="5385668"/>
            <a:ext cx="5220755" cy="53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360" y="6262285"/>
            <a:ext cx="5220755" cy="41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nimBg="1"/>
      <p:bldP spid="23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8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3" y="2050255"/>
            <a:ext cx="2461720" cy="94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356992"/>
            <a:ext cx="541404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2" y="4293094"/>
            <a:ext cx="8798423" cy="61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2" y="5160551"/>
            <a:ext cx="7502279" cy="61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7703" y="1020187"/>
            <a:ext cx="4522384" cy="1976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1719" y="2050255"/>
            <a:ext cx="4138376" cy="94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3" grpId="0" animBg="1"/>
      <p:bldP spid="27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2024-11-16T08:57:02Z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