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24" autoAdjust="0"/>
    <p:restoredTop sz="94660"/>
  </p:normalViewPr>
  <p:slideViewPr>
    <p:cSldViewPr showGuides="1">
      <p:cViewPr>
        <p:scale>
          <a:sx n="75" d="100"/>
          <a:sy n="75" d="100"/>
        </p:scale>
        <p:origin x="5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8610" y="3114659"/>
            <a:ext cx="6394779" cy="6286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47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2852936"/>
            <a:ext cx="3212809" cy="32672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79203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8834" y="2513115"/>
            <a:ext cx="5263109" cy="3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835" y="3245641"/>
            <a:ext cx="5263109" cy="33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8834" y="3962581"/>
            <a:ext cx="5551142" cy="184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8834" y="6021289"/>
            <a:ext cx="3246885" cy="6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895934"/>
            <a:ext cx="3240360" cy="3295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68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453203"/>
            <a:ext cx="380855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119314"/>
            <a:ext cx="371334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3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17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144" y="5358928"/>
            <a:ext cx="1800199" cy="58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626" y="6269559"/>
            <a:ext cx="400135" cy="34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0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1768" y="2348880"/>
            <a:ext cx="2088232" cy="27915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29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6333" y="2575368"/>
            <a:ext cx="6952197" cy="40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333" y="3316235"/>
            <a:ext cx="2314593" cy="41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333" y="3878524"/>
            <a:ext cx="9370067" cy="55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3088" y="4587494"/>
            <a:ext cx="1919008" cy="221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54933" y="4587494"/>
            <a:ext cx="1599173" cy="221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45277" y="4587494"/>
            <a:ext cx="1826424" cy="218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68448" cy="49034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7904" y="4869160"/>
            <a:ext cx="3481087" cy="16136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76320" y="3430389"/>
            <a:ext cx="470036" cy="5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341993"/>
            <a:ext cx="6569772" cy="149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92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3720970"/>
            <a:ext cx="428463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8848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2996952"/>
            <a:ext cx="2979679" cy="2246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02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041" y="3822140"/>
            <a:ext cx="4261791" cy="45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041" y="4695694"/>
            <a:ext cx="4261791" cy="46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041" y="5453944"/>
            <a:ext cx="3829743" cy="126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3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2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157098"/>
            <a:ext cx="380856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69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6135" y="1020916"/>
            <a:ext cx="129425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20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00" y="5157192"/>
            <a:ext cx="6384072" cy="161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46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338" y="4226445"/>
            <a:ext cx="420327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7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70" y="2998835"/>
            <a:ext cx="11340000" cy="294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844" y="3180018"/>
            <a:ext cx="380856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025753"/>
            <a:ext cx="371335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2223559"/>
            <a:ext cx="914055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