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660"/>
  </p:normalViewPr>
  <p:slideViewPr>
    <p:cSldViewPr showGuides="1">
      <p:cViewPr varScale="1">
        <p:scale>
          <a:sx n="92" d="100"/>
          <a:sy n="92" d="100"/>
        </p:scale>
        <p:origin x="88" y="2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050529"/>
            <a:ext cx="10800000" cy="67052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53016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11164"/>
            <a:ext cx="10094566" cy="71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2645632"/>
            <a:ext cx="2677742" cy="56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421787"/>
            <a:ext cx="2677742" cy="101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4733864"/>
            <a:ext cx="318179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37742" y="3421787"/>
            <a:ext cx="4210386" cy="101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248128" y="3421787"/>
            <a:ext cx="2880320" cy="101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2953" y="4423605"/>
            <a:ext cx="4682610" cy="2323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8" grpId="0" animBg="1"/>
      <p:bldP spid="28" grpId="0" animBg="1"/>
      <p:bldP spid="2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400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21914" y="2420888"/>
            <a:ext cx="5486054" cy="183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8894" y="869625"/>
            <a:ext cx="5604000" cy="278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638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2204864"/>
            <a:ext cx="8366374" cy="67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3110401"/>
            <a:ext cx="2618387" cy="457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5938" y="3521040"/>
            <a:ext cx="5604000" cy="278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049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87050" cy="586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9" y="2636913"/>
            <a:ext cx="5040560" cy="387482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89654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10056480" cy="28916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3203109"/>
            <a:ext cx="4326298" cy="332575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333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2" y="1657984"/>
            <a:ext cx="8006336" cy="121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2" y="3062468"/>
            <a:ext cx="5558064" cy="56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2" y="3742650"/>
            <a:ext cx="5558064" cy="6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3" y="4493340"/>
            <a:ext cx="5558064" cy="70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2" y="5301209"/>
            <a:ext cx="5558064" cy="56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0552" y="3129214"/>
            <a:ext cx="4235725" cy="32561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9" grpId="0" animBg="1"/>
      <p:bldP spid="22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48199"/>
            <a:ext cx="10536549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4611" y="1562312"/>
            <a:ext cx="5411349" cy="73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4611" y="2354787"/>
            <a:ext cx="7139541" cy="102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4611" y="3461439"/>
            <a:ext cx="5411349" cy="75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4611" y="4227293"/>
            <a:ext cx="4547253" cy="105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4612" y="5346633"/>
            <a:ext cx="5627372" cy="75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4612" y="6028135"/>
            <a:ext cx="10607325" cy="75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216" y="836712"/>
            <a:ext cx="3719396" cy="2859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25" grpId="0" animBg="1"/>
      <p:bldP spid="29" grpId="0" animBg="1"/>
      <p:bldP spid="33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8287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4828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753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486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383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50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502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646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3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936" y="3573016"/>
            <a:ext cx="3888432" cy="315206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77855"/>
            <a:ext cx="11340000" cy="5463513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321914" y="3789040"/>
            <a:ext cx="5969930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white">
          <a:xfrm>
            <a:off x="321914" y="4509119"/>
            <a:ext cx="8006334" cy="136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white">
          <a:xfrm>
            <a:off x="321914" y="6169273"/>
            <a:ext cx="1770982" cy="39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72" y="883945"/>
            <a:ext cx="4320480" cy="35022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29930" y="836713"/>
            <a:ext cx="5670000" cy="363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70" grpId="0" animBg="1"/>
      <p:bldP spid="75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17788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4339" y="2564904"/>
            <a:ext cx="8219933" cy="93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4339" y="3764808"/>
            <a:ext cx="7067805" cy="58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4339" y="4581129"/>
            <a:ext cx="706780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4339" y="5348072"/>
            <a:ext cx="706780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4338" y="6147642"/>
            <a:ext cx="7067805" cy="46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256" y="3855988"/>
            <a:ext cx="3533020" cy="286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3" grpId="0" animBg="1"/>
      <p:bldP spid="26" grpId="0" animBg="1"/>
      <p:bldP spid="32" grpId="0" animBg="1"/>
      <p:bldP spid="3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95249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6765" y="1822589"/>
            <a:ext cx="5400000" cy="31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6765" y="2504141"/>
            <a:ext cx="5400000" cy="34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6766" y="3210628"/>
            <a:ext cx="5400000" cy="3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6765" y="3789040"/>
            <a:ext cx="2600883" cy="106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6765" y="5047495"/>
            <a:ext cx="3248955" cy="91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6766" y="6335796"/>
            <a:ext cx="5400000" cy="29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8208" y="900000"/>
            <a:ext cx="3533020" cy="286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6" grpId="0" animBg="1"/>
      <p:bldP spid="17" grpId="0" animBg="1"/>
      <p:bldP spid="32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985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436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60564" cy="586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969216"/>
            <a:ext cx="7344816" cy="36447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185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32344" cy="331537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9896" y="3645024"/>
            <a:ext cx="5720630" cy="28387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056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592" y="2564904"/>
            <a:ext cx="7344816" cy="36447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935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9722" y="2955941"/>
            <a:ext cx="435020" cy="39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84" y="3556226"/>
            <a:ext cx="8406107" cy="1600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2024-11-16T09:00:54Z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