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9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0" r:id="rId14"/>
    <p:sldId id="339" r:id="rId15"/>
    <p:sldId id="337" r:id="rId16"/>
    <p:sldId id="336" r:id="rId17"/>
    <p:sldId id="335" r:id="rId18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69" autoAdjust="0"/>
    <p:restoredTop sz="94660"/>
  </p:normalViewPr>
  <p:slideViewPr>
    <p:cSldViewPr showGuides="1">
      <p:cViewPr>
        <p:scale>
          <a:sx n="75" d="100"/>
          <a:sy n="75" d="100"/>
        </p:scale>
        <p:origin x="88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732970"/>
            <a:ext cx="10800000" cy="12331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20" y="3789040"/>
            <a:ext cx="100811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40" y="2852936"/>
            <a:ext cx="12961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219" y="4287490"/>
            <a:ext cx="7097561" cy="2465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088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564904"/>
            <a:ext cx="570207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609704"/>
            <a:ext cx="2475566" cy="46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329935"/>
            <a:ext cx="851039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726"/>
          <a:stretch>
            <a:fillRect/>
          </a:stretch>
        </p:blipFill>
        <p:spPr>
          <a:xfrm>
            <a:off x="8041304" y="1721935"/>
            <a:ext cx="3828782" cy="2813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750236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14" y="1925552"/>
            <a:ext cx="10166574" cy="252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45831"/>
            <a:ext cx="11340000" cy="130760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21914" y="4445831"/>
            <a:ext cx="1016657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726"/>
          <a:stretch>
            <a:fillRect/>
          </a:stretch>
        </p:blipFill>
        <p:spPr>
          <a:xfrm>
            <a:off x="8472264" y="4139739"/>
            <a:ext cx="3540750" cy="2601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836712"/>
            <a:ext cx="8878236" cy="586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2179041"/>
            <a:ext cx="3155543" cy="25461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2384" cy="4636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072" y="980728"/>
            <a:ext cx="864096" cy="59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0114" y="3789040"/>
            <a:ext cx="3431397" cy="2768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51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916832"/>
            <a:ext cx="6638182" cy="16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798510"/>
            <a:ext cx="4408413" cy="4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723363"/>
            <a:ext cx="7798035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695889"/>
            <a:ext cx="4261918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100805"/>
            <a:ext cx="4032448" cy="3253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18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3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888517"/>
            <a:ext cx="3469830" cy="10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3356992"/>
            <a:ext cx="3541839" cy="109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3" y="4990754"/>
            <a:ext cx="3600000" cy="4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228364"/>
            <a:ext cx="3379610" cy="272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058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652962"/>
            <a:ext cx="2627909" cy="4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429000"/>
            <a:ext cx="4909990" cy="6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2632656"/>
            <a:ext cx="3647342" cy="29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7863"/>
            <a:ext cx="8352928" cy="3360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450004"/>
            <a:ext cx="8352928" cy="5220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996"/>
          <a:stretch>
            <a:fillRect/>
          </a:stretch>
        </p:blipFill>
        <p:spPr>
          <a:xfrm>
            <a:off x="8832304" y="1316039"/>
            <a:ext cx="3113315" cy="23724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41"/>
          <a:stretch>
            <a:fillRect/>
          </a:stretch>
        </p:blipFill>
        <p:spPr>
          <a:xfrm>
            <a:off x="8887232" y="4080851"/>
            <a:ext cx="2944768" cy="2372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671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32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16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996"/>
          <a:stretch>
            <a:fillRect/>
          </a:stretch>
        </p:blipFill>
        <p:spPr>
          <a:xfrm>
            <a:off x="7608168" y="3645024"/>
            <a:ext cx="3888432" cy="296315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8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41"/>
          <a:stretch>
            <a:fillRect/>
          </a:stretch>
        </p:blipFill>
        <p:spPr>
          <a:xfrm>
            <a:off x="4316206" y="3573016"/>
            <a:ext cx="3559587" cy="286782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7441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9521" y="1730664"/>
            <a:ext cx="5910493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9522" y="2469880"/>
            <a:ext cx="5910493" cy="70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9522" y="3567272"/>
            <a:ext cx="2742141" cy="88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9521" y="4537575"/>
            <a:ext cx="5046399" cy="105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9522" y="5716332"/>
            <a:ext cx="8646798" cy="105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996"/>
          <a:stretch>
            <a:fillRect/>
          </a:stretch>
        </p:blipFill>
        <p:spPr>
          <a:xfrm>
            <a:off x="7997072" y="1484784"/>
            <a:ext cx="3888432" cy="2963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2" grpId="0" animBg="1"/>
      <p:bldP spid="28" grpId="0" animBg="1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93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3" y="1916832"/>
            <a:ext cx="2749751" cy="126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429000"/>
            <a:ext cx="426191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826034"/>
            <a:ext cx="4549950" cy="105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41"/>
          <a:stretch>
            <a:fillRect/>
          </a:stretch>
        </p:blipFill>
        <p:spPr>
          <a:xfrm>
            <a:off x="7896200" y="2086705"/>
            <a:ext cx="3559587" cy="2867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7194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14" y="3717032"/>
            <a:ext cx="7214246" cy="72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751772"/>
            <a:ext cx="9734526" cy="7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5589240"/>
            <a:ext cx="6638182" cy="108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41"/>
          <a:stretch>
            <a:fillRect/>
          </a:stretch>
        </p:blipFill>
        <p:spPr>
          <a:xfrm>
            <a:off x="8463691" y="1988840"/>
            <a:ext cx="3185497" cy="2566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20376" cy="5249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344" y="1988840"/>
            <a:ext cx="2697547" cy="21777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165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97983" y="2057964"/>
            <a:ext cx="53700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7984" y="2924944"/>
            <a:ext cx="53700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7983" y="3739587"/>
            <a:ext cx="6760854" cy="5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7984" y="4597082"/>
            <a:ext cx="5370024" cy="63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8837" y="2335034"/>
            <a:ext cx="3283583" cy="2650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572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31334" y="1628800"/>
            <a:ext cx="2988402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1335" y="3140968"/>
            <a:ext cx="4212537" cy="109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1335" y="4721888"/>
            <a:ext cx="7200000" cy="4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31334" y="5445224"/>
            <a:ext cx="766892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980728"/>
            <a:ext cx="3283583" cy="2650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832344" cy="44118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2137079"/>
            <a:ext cx="2758368" cy="25838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00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494" y="2120864"/>
            <a:ext cx="4115011" cy="38546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008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914997"/>
            <a:ext cx="5414046" cy="79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2838467"/>
            <a:ext cx="5414046" cy="69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3713041"/>
            <a:ext cx="5414046" cy="71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591530"/>
            <a:ext cx="8222358" cy="11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7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87796"/>
            <a:ext cx="8635919" cy="37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780929"/>
            <a:ext cx="8635919" cy="9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004392"/>
            <a:ext cx="10382598" cy="72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898129"/>
            <a:ext cx="2866647" cy="268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