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31"/>
  </p:handout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281" autoAdjust="0"/>
    <p:restoredTop sz="94660"/>
  </p:normalViewPr>
  <p:slideViewPr>
    <p:cSldViewPr showGuides="1">
      <p:cViewPr>
        <p:scale>
          <a:sx n="66" d="100"/>
          <a:sy n="66" d="100"/>
        </p:scale>
        <p:origin x="712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5587" y="3035280"/>
            <a:ext cx="8280826" cy="787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581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616280" y="3789040"/>
            <a:ext cx="20162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28488" cy="32399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00056" y="2636912"/>
            <a:ext cx="1152128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362"/>
          <a:stretch>
            <a:fillRect/>
          </a:stretch>
        </p:blipFill>
        <p:spPr>
          <a:xfrm>
            <a:off x="8544272" y="2628941"/>
            <a:ext cx="3204475" cy="40872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369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36360" y="2132857"/>
            <a:ext cx="1230591" cy="612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9" t="10907" r="19357"/>
          <a:stretch>
            <a:fillRect/>
          </a:stretch>
        </p:blipFill>
        <p:spPr>
          <a:xfrm>
            <a:off x="4043772" y="2815771"/>
            <a:ext cx="4104456" cy="4077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0634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63952" y="5301208"/>
            <a:ext cx="144016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065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78840" y="3861048"/>
            <a:ext cx="7653464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78840" y="5556887"/>
            <a:ext cx="7509448" cy="476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202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564904"/>
            <a:ext cx="6854206" cy="2254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5157192"/>
            <a:ext cx="325380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0157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331183" y="3933056"/>
            <a:ext cx="9733369" cy="1613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31182" y="5805264"/>
            <a:ext cx="426076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08044" cy="586800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22356" y="2420888"/>
            <a:ext cx="53415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2356" y="3284984"/>
            <a:ext cx="886998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2356" y="4869160"/>
            <a:ext cx="73578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22357" y="5733256"/>
            <a:ext cx="5341595" cy="101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7" grpId="0" animBg="1"/>
      <p:bldP spid="37" grpId="0" animBg="1"/>
      <p:bldP spid="4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96440" cy="31401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51021" y="3284984"/>
            <a:ext cx="4747608" cy="338260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91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9936" y="3068960"/>
            <a:ext cx="4747608" cy="338260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50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084002"/>
            <a:ext cx="371334" cy="40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343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14" y="4221088"/>
            <a:ext cx="3973886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159896" y="2060848"/>
            <a:ext cx="6840760" cy="2880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2304" y="900000"/>
            <a:ext cx="2592288" cy="274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8705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4778" y="1781081"/>
            <a:ext cx="5400000" cy="396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4779" y="2564904"/>
            <a:ext cx="7859454" cy="109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4779" y="3939730"/>
            <a:ext cx="2602869" cy="1001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4779" y="5217297"/>
            <a:ext cx="4115037" cy="74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4778" y="6165304"/>
            <a:ext cx="9371622" cy="602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9939" y="2564904"/>
            <a:ext cx="4238719" cy="3020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7" grpId="0" animBg="1"/>
      <p:bldP spid="21" grpId="0" animBg="1"/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8115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78" y="2911487"/>
            <a:ext cx="3169843" cy="289196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01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832" y="3284984"/>
            <a:ext cx="3169843" cy="289196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153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21914" y="2636913"/>
            <a:ext cx="3037782" cy="77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3789040"/>
            <a:ext cx="3037782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4663847"/>
            <a:ext cx="3037782" cy="51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20" y="1124744"/>
            <a:ext cx="3672408" cy="335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0157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14" y="1772816"/>
            <a:ext cx="289376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2808517"/>
            <a:ext cx="2351788" cy="45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216" y="1940141"/>
            <a:ext cx="3487127" cy="31814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53766" y="1772816"/>
            <a:ext cx="262621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82894" y="932095"/>
            <a:ext cx="376137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960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2" y="1955265"/>
            <a:ext cx="6494167" cy="72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3" y="2910238"/>
            <a:ext cx="8438383" cy="112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4274227"/>
            <a:ext cx="5414046" cy="72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5229200"/>
            <a:ext cx="541404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29160" y="3663157"/>
            <a:ext cx="3254790" cy="29694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24" grpId="0" animBg="1"/>
      <p:bldP spid="2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743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1916832"/>
            <a:ext cx="9014446" cy="110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3272330"/>
            <a:ext cx="5558062" cy="55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13" y="4077072"/>
            <a:ext cx="5342039" cy="690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29160" y="3663157"/>
            <a:ext cx="3254790" cy="29694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2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5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711709"/>
            <a:ext cx="380856" cy="39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6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846240"/>
            <a:ext cx="437984" cy="391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6593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36369" y="2669136"/>
            <a:ext cx="327428" cy="29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9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578822"/>
            <a:ext cx="342770" cy="38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80416" cy="38144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16" r="67833"/>
          <a:stretch>
            <a:fillRect/>
          </a:stretch>
        </p:blipFill>
        <p:spPr>
          <a:xfrm>
            <a:off x="8776529" y="3347147"/>
            <a:ext cx="3049591" cy="35108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16280" y="2780928"/>
            <a:ext cx="667016" cy="48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900000"/>
            <a:ext cx="9120376" cy="5013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9962" y="3429000"/>
            <a:ext cx="66635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7" r="22113"/>
          <a:stretch>
            <a:fillRect/>
          </a:stretch>
        </p:blipFill>
        <p:spPr>
          <a:xfrm>
            <a:off x="8976320" y="3014271"/>
            <a:ext cx="2989028" cy="38437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8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05239" y="2501909"/>
            <a:ext cx="780754" cy="43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9168" y="3798692"/>
            <a:ext cx="561763" cy="400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65</cp:revision>
  <dcterms:created xsi:type="dcterms:W3CDTF">2015-09-16T06:44:00Z</dcterms:created>
  <dcterms:modified xsi:type="dcterms:W3CDTF">2024-11-16T09:02:34Z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