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02" r:id="rId3"/>
    <p:sldId id="343" r:id="rId4"/>
    <p:sldId id="341" r:id="rId5"/>
    <p:sldId id="340" r:id="rId6"/>
    <p:sldId id="339" r:id="rId7"/>
    <p:sldId id="338" r:id="rId8"/>
    <p:sldId id="336" r:id="rId9"/>
    <p:sldId id="335" r:id="rId10"/>
    <p:sldId id="334" r:id="rId11"/>
    <p:sldId id="333" r:id="rId12"/>
    <p:sldId id="332" r:id="rId13"/>
    <p:sldId id="331" r:id="rId14"/>
    <p:sldId id="330" r:id="rId15"/>
    <p:sldId id="329" r:id="rId16"/>
    <p:sldId id="328" r:id="rId17"/>
    <p:sldId id="327" r:id="rId18"/>
    <p:sldId id="326" r:id="rId19"/>
    <p:sldId id="325" r:id="rId20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514" autoAdjust="0"/>
    <p:restoredTop sz="94660"/>
  </p:normalViewPr>
  <p:slideViewPr>
    <p:cSldViewPr showGuides="1">
      <p:cViewPr>
        <p:scale>
          <a:sx n="75" d="100"/>
          <a:sy n="75" d="100"/>
        </p:scale>
        <p:origin x="580" y="6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gs" Target="tags/tag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handoutMaster" Target="handoutMasters/handoutMaster1.xml"/><Relationship Id="rId21" Type="http://schemas.openxmlformats.org/officeDocument/2006/relationships/notesMaster" Target="notesMasters/notesMaster1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65042" y="3133710"/>
            <a:ext cx="9061916" cy="5905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053774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341709" y="3272529"/>
            <a:ext cx="337658" cy="346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073133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05884" y="2118237"/>
            <a:ext cx="334704" cy="381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901535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36606" y="3087912"/>
            <a:ext cx="540042" cy="366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25328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20688"/>
            <a:ext cx="11340000" cy="443473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791744" y="2501616"/>
            <a:ext cx="3312368" cy="2664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98845" y="5096949"/>
            <a:ext cx="5394311" cy="17425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264783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1"/>
            <a:ext cx="9624432" cy="345759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58835" y="4437112"/>
            <a:ext cx="5626763" cy="2290589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279117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041822" y="1945696"/>
            <a:ext cx="2313017" cy="2347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855417" y="1945696"/>
            <a:ext cx="2313017" cy="2347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669013" y="1945696"/>
            <a:ext cx="2313017" cy="2347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5477" y="4521048"/>
            <a:ext cx="9364267" cy="423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5476" y="5367976"/>
            <a:ext cx="9586947" cy="1400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12" grpId="0" animBg="1"/>
      <p:bldP spid="1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6000" y="980728"/>
            <a:ext cx="10800000" cy="4987941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5265815" y="5512998"/>
            <a:ext cx="288032" cy="338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" name="矩形 2"/>
          <p:cNvSpPr/>
          <p:nvPr/>
        </p:nvSpPr>
        <p:spPr bwMode="white">
          <a:xfrm>
            <a:off x="7032104" y="4928469"/>
            <a:ext cx="288032" cy="338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0128448" y="4929586"/>
            <a:ext cx="504056" cy="338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192384" cy="518706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076" r="76723"/>
          <a:stretch>
            <a:fillRect/>
          </a:stretch>
        </p:blipFill>
        <p:spPr>
          <a:xfrm>
            <a:off x="9744752" y="2465142"/>
            <a:ext cx="2212625" cy="34507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400256" y="3861048"/>
            <a:ext cx="56492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444987" cy="343895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342" r="31639"/>
          <a:stretch>
            <a:fillRect/>
          </a:stretch>
        </p:blipFill>
        <p:spPr>
          <a:xfrm>
            <a:off x="8532494" y="2708920"/>
            <a:ext cx="3252137" cy="402084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482023" y="1844824"/>
            <a:ext cx="676539" cy="598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799932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466029" y="1800701"/>
            <a:ext cx="268658" cy="275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4060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05088" y="1195398"/>
            <a:ext cx="428463" cy="390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76672"/>
            <a:ext cx="11340000" cy="403966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95566" y="1734303"/>
            <a:ext cx="428463" cy="390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4334299"/>
            <a:ext cx="11340000" cy="26899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7959797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471019" y="4034501"/>
            <a:ext cx="260648" cy="280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8456578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07727" y="3322503"/>
            <a:ext cx="255613" cy="298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122925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96853" y="4058254"/>
            <a:ext cx="345548" cy="383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慢慢来</cp:lastModifiedBy>
  <cp:revision>66</cp:revision>
  <dcterms:created xsi:type="dcterms:W3CDTF">2015-09-16T06:44:00Z</dcterms:created>
  <dcterms:modified xsi:type="dcterms:W3CDTF">2024-11-16T08:59:53Z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