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5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33" autoAdjust="0"/>
    <p:restoredTop sz="94660"/>
  </p:normalViewPr>
  <p:slideViewPr>
    <p:cSldViewPr showGuides="1">
      <p:cViewPr>
        <p:scale>
          <a:sx n="75" d="100"/>
          <a:sy n="75" d="100"/>
        </p:scale>
        <p:origin x="50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205293"/>
            <a:ext cx="10800000" cy="396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2050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6002" y="1798883"/>
            <a:ext cx="5842006" cy="47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003" y="2460766"/>
            <a:ext cx="5842006" cy="61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6002" y="3277004"/>
            <a:ext cx="5842006" cy="101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6002" y="4476407"/>
            <a:ext cx="5842006" cy="68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6002" y="5323374"/>
            <a:ext cx="8146262" cy="64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6002" y="6165304"/>
            <a:ext cx="5842006" cy="64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75"/>
          <a:stretch>
            <a:fillRect/>
          </a:stretch>
        </p:blipFill>
        <p:spPr>
          <a:xfrm>
            <a:off x="9120336" y="1063471"/>
            <a:ext cx="2371117" cy="3363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1" grpId="0" animBg="1"/>
      <p:bldP spid="23" grpId="0" animBg="1"/>
      <p:bldP spid="29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80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778"/>
          <a:stretch>
            <a:fillRect/>
          </a:stretch>
        </p:blipFill>
        <p:spPr>
          <a:xfrm>
            <a:off x="4442107" y="3501008"/>
            <a:ext cx="3175786" cy="32640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37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09" r="43295"/>
          <a:stretch>
            <a:fillRect/>
          </a:stretch>
        </p:blipFill>
        <p:spPr>
          <a:xfrm>
            <a:off x="4511824" y="3284984"/>
            <a:ext cx="3240360" cy="32640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10087915" cy="3897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78"/>
          <a:stretch>
            <a:fillRect/>
          </a:stretch>
        </p:blipFill>
        <p:spPr>
          <a:xfrm>
            <a:off x="5735960" y="4149080"/>
            <a:ext cx="3816424" cy="25377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07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844824"/>
            <a:ext cx="786231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2564904"/>
            <a:ext cx="4693967" cy="119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14" y="4079412"/>
            <a:ext cx="2461718" cy="4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15880" y="2564904"/>
            <a:ext cx="2808312" cy="119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21718" y="4079412"/>
            <a:ext cx="2698218" cy="4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778"/>
          <a:stretch>
            <a:fillRect/>
          </a:stretch>
        </p:blipFill>
        <p:spPr>
          <a:xfrm>
            <a:off x="8562300" y="1063185"/>
            <a:ext cx="3175786" cy="3264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0" grpId="0" animBg="1"/>
      <p:bldP spid="36" grpId="0" animBg="1"/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98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84032" y="1052737"/>
            <a:ext cx="3384376" cy="61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1817292"/>
            <a:ext cx="2533726" cy="60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2616769"/>
            <a:ext cx="5198022" cy="121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09" r="43295"/>
          <a:stretch>
            <a:fillRect/>
          </a:stretch>
        </p:blipFill>
        <p:spPr>
          <a:xfrm>
            <a:off x="8184232" y="1929377"/>
            <a:ext cx="3240360" cy="326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640" y="1817292"/>
            <a:ext cx="4392488" cy="60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3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517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2" y="2564904"/>
            <a:ext cx="68542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2" y="3413937"/>
            <a:ext cx="7430272" cy="56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2" y="4181962"/>
            <a:ext cx="2677744" cy="107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13" y="5623083"/>
            <a:ext cx="2533727" cy="51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99"/>
          <a:stretch>
            <a:fillRect/>
          </a:stretch>
        </p:blipFill>
        <p:spPr>
          <a:xfrm>
            <a:off x="8256240" y="1600912"/>
            <a:ext cx="3826188" cy="2545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37742" y="4181962"/>
            <a:ext cx="2677745" cy="107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3572" y="4181962"/>
            <a:ext cx="3006723" cy="107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3727" y="5623083"/>
            <a:ext cx="4858458" cy="51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6" grpId="0" animBg="1"/>
      <p:bldP spid="37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65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762809"/>
            <a:ext cx="5630070" cy="58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576741"/>
            <a:ext cx="3901878" cy="60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3370902"/>
            <a:ext cx="5414046" cy="60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3" y="4212959"/>
            <a:ext cx="54140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013176"/>
            <a:ext cx="54140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99"/>
          <a:stretch>
            <a:fillRect/>
          </a:stretch>
        </p:blipFill>
        <p:spPr>
          <a:xfrm>
            <a:off x="7824192" y="3412515"/>
            <a:ext cx="3826188" cy="2545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1878" y="2576741"/>
            <a:ext cx="5578538" cy="60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9" grpId="0" animBg="1"/>
      <p:bldP spid="22" grpId="0" animBg="1"/>
      <p:bldP spid="26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22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2" y="2348880"/>
            <a:ext cx="62781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3234692"/>
            <a:ext cx="6278144" cy="56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2" y="4097725"/>
            <a:ext cx="6278144" cy="52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4926385"/>
            <a:ext cx="6278144" cy="69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99"/>
          <a:stretch>
            <a:fillRect/>
          </a:stretch>
        </p:blipFill>
        <p:spPr>
          <a:xfrm>
            <a:off x="7824192" y="3412515"/>
            <a:ext cx="3826188" cy="254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768448" cy="36907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5"/>
          <a:stretch>
            <a:fillRect/>
          </a:stretch>
        </p:blipFill>
        <p:spPr>
          <a:xfrm>
            <a:off x="4583832" y="3573016"/>
            <a:ext cx="3257646" cy="3074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9532295" cy="4041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736"/>
          <a:stretch>
            <a:fillRect/>
          </a:stretch>
        </p:blipFill>
        <p:spPr>
          <a:xfrm>
            <a:off x="9696400" y="3274316"/>
            <a:ext cx="2304256" cy="35485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9"/>
            <a:ext cx="10344512" cy="39591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724"/>
          <a:stretch>
            <a:fillRect/>
          </a:stretch>
        </p:blipFill>
        <p:spPr>
          <a:xfrm>
            <a:off x="4439816" y="3717032"/>
            <a:ext cx="5688632" cy="29678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>
            <a:fillRect/>
          </a:stretch>
        </p:blipFill>
        <p:spPr>
          <a:xfrm>
            <a:off x="360000" y="900000"/>
            <a:ext cx="11303387" cy="23849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7556" y="3429000"/>
            <a:ext cx="9196887" cy="294007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00" y="1916833"/>
            <a:ext cx="10632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00" y="2759694"/>
            <a:ext cx="10632544" cy="140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00" y="4433807"/>
            <a:ext cx="5447968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73367"/>
            <a:ext cx="11340000" cy="625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00" y="5083520"/>
            <a:ext cx="4223832" cy="7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66125"/>
          <a:stretch>
            <a:fillRect/>
          </a:stretch>
        </p:blipFill>
        <p:spPr>
          <a:xfrm>
            <a:off x="8491954" y="3284984"/>
            <a:ext cx="3205673" cy="3025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25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02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2" y="1844824"/>
            <a:ext cx="5558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2" y="2668226"/>
            <a:ext cx="5558064" cy="6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3520626"/>
            <a:ext cx="5558064" cy="57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4347337"/>
            <a:ext cx="5558064" cy="54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5090362"/>
            <a:ext cx="5558064" cy="6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66125"/>
          <a:stretch>
            <a:fillRect/>
          </a:stretch>
        </p:blipFill>
        <p:spPr>
          <a:xfrm>
            <a:off x="8256240" y="2294361"/>
            <a:ext cx="3205673" cy="3025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17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468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420888"/>
            <a:ext cx="10814646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66125"/>
          <a:stretch>
            <a:fillRect/>
          </a:stretch>
        </p:blipFill>
        <p:spPr>
          <a:xfrm>
            <a:off x="8504860" y="3573016"/>
            <a:ext cx="3205673" cy="3025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28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2" y="2777494"/>
            <a:ext cx="3037784" cy="10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3" y="4005064"/>
            <a:ext cx="462195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3" y="4836602"/>
            <a:ext cx="5774087" cy="51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3" y="5571627"/>
            <a:ext cx="5774087" cy="6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1610"/>
          <a:stretch>
            <a:fillRect/>
          </a:stretch>
        </p:blipFill>
        <p:spPr>
          <a:xfrm>
            <a:off x="8256240" y="1885979"/>
            <a:ext cx="3353515" cy="2792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  <p:bldP spid="25" grpId="0" animBg="1"/>
      <p:bldP spid="3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30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352" y="2338254"/>
            <a:ext cx="5345624" cy="68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352" y="3140968"/>
            <a:ext cx="7416823" cy="13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352" y="4509120"/>
            <a:ext cx="5345624" cy="69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1610"/>
          <a:stretch>
            <a:fillRect/>
          </a:stretch>
        </p:blipFill>
        <p:spPr>
          <a:xfrm>
            <a:off x="8256240" y="2372121"/>
            <a:ext cx="3353515" cy="2792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437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1700808"/>
            <a:ext cx="6494166" cy="172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789040"/>
            <a:ext cx="3325814" cy="116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1610"/>
          <a:stretch>
            <a:fillRect/>
          </a:stretch>
        </p:blipFill>
        <p:spPr>
          <a:xfrm>
            <a:off x="8395435" y="1844824"/>
            <a:ext cx="3353515" cy="2792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793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3056" y="2492896"/>
            <a:ext cx="800519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056" y="3426229"/>
            <a:ext cx="5556920" cy="4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3055" y="4173240"/>
            <a:ext cx="908531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3056" y="5589240"/>
            <a:ext cx="55569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1610"/>
          <a:stretch>
            <a:fillRect/>
          </a:stretch>
        </p:blipFill>
        <p:spPr>
          <a:xfrm>
            <a:off x="8489018" y="2032723"/>
            <a:ext cx="3353515" cy="2792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6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46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59999" y="2492897"/>
            <a:ext cx="2927689" cy="116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9999" y="3861048"/>
            <a:ext cx="2927689" cy="116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1610"/>
          <a:stretch>
            <a:fillRect/>
          </a:stretch>
        </p:blipFill>
        <p:spPr>
          <a:xfrm>
            <a:off x="8112224" y="1844824"/>
            <a:ext cx="3353515" cy="2792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48703" cy="31770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19736" y="2564904"/>
            <a:ext cx="2664296" cy="62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5013" y="3387472"/>
            <a:ext cx="2320707" cy="51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3792" y="3387472"/>
            <a:ext cx="4896544" cy="53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641"/>
          <a:stretch>
            <a:fillRect/>
          </a:stretch>
        </p:blipFill>
        <p:spPr>
          <a:xfrm>
            <a:off x="9631962" y="2996952"/>
            <a:ext cx="2440539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0536" cy="2425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996" r="34109"/>
          <a:stretch>
            <a:fillRect/>
          </a:stretch>
        </p:blipFill>
        <p:spPr>
          <a:xfrm>
            <a:off x="4722045" y="3429000"/>
            <a:ext cx="2747909" cy="3250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96440" cy="4505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75"/>
          <a:stretch>
            <a:fillRect/>
          </a:stretch>
        </p:blipFill>
        <p:spPr>
          <a:xfrm>
            <a:off x="9552384" y="1628800"/>
            <a:ext cx="2371117" cy="33639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292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72" y="1808109"/>
            <a:ext cx="11340000" cy="41509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5899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342" y="1626453"/>
            <a:ext cx="56166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342" y="2353167"/>
            <a:ext cx="5400602" cy="56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342" y="3110428"/>
            <a:ext cx="2448274" cy="89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342" y="4365104"/>
            <a:ext cx="6264698" cy="89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1342" y="5428764"/>
            <a:ext cx="4680522" cy="54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91342" y="6147058"/>
            <a:ext cx="5400602" cy="53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996" r="34109"/>
          <a:stretch>
            <a:fillRect/>
          </a:stretch>
        </p:blipFill>
        <p:spPr>
          <a:xfrm>
            <a:off x="9001944" y="945930"/>
            <a:ext cx="2747909" cy="32501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9616" y="3110428"/>
            <a:ext cx="3744416" cy="89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8048" y="4365104"/>
            <a:ext cx="2664296" cy="89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3872" y="5428764"/>
            <a:ext cx="4896544" cy="54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4" grpId="0" animBg="1"/>
      <p:bldP spid="36" grpId="0" animBg="1"/>
      <p:bldP spid="47" grpId="0" animBg="1"/>
      <p:bldP spid="54" grpId="0" animBg="1"/>
      <p:bldP spid="2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163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45692" y="2708920"/>
            <a:ext cx="54342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5692" y="3462007"/>
            <a:ext cx="5434284" cy="57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75"/>
          <a:stretch>
            <a:fillRect/>
          </a:stretch>
        </p:blipFill>
        <p:spPr>
          <a:xfrm>
            <a:off x="8688288" y="2073543"/>
            <a:ext cx="2371117" cy="3363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0163"/>
            <a:ext cx="11340000" cy="359955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806698"/>
            <a:ext cx="5712846" cy="4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692304"/>
            <a:ext cx="10814646" cy="59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3689566"/>
            <a:ext cx="2749752" cy="65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75"/>
          <a:stretch>
            <a:fillRect/>
          </a:stretch>
        </p:blipFill>
        <p:spPr>
          <a:xfrm>
            <a:off x="9120336" y="3377425"/>
            <a:ext cx="2371117" cy="3363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3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68</cp:revision>
  <dcterms:created xsi:type="dcterms:W3CDTF">2015-09-16T06:44:00Z</dcterms:created>
  <dcterms:modified xsi:type="dcterms:W3CDTF">2024-11-16T08:53:58Z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