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95" autoAdjust="0"/>
    <p:restoredTop sz="94660"/>
  </p:normalViewPr>
  <p:slideViewPr>
    <p:cSldViewPr showGuides="1">
      <p:cViewPr>
        <p:scale>
          <a:sx n="75" d="100"/>
          <a:sy n="75" d="100"/>
        </p:scale>
        <p:origin x="5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415625"/>
            <a:ext cx="10800000" cy="17953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2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37885"/>
            <a:ext cx="4379848" cy="46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32678"/>
            <a:ext cx="7718302" cy="58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1916832"/>
            <a:ext cx="2146410" cy="4305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256280" cy="499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941168"/>
            <a:ext cx="3744416" cy="16716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819222"/>
            <a:ext cx="4981999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3" y="2708920"/>
            <a:ext cx="49819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13160"/>
            <a:ext cx="4981999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7490"/>
            <a:ext cx="11340000" cy="851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4348242"/>
            <a:ext cx="8040256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2" y="2034668"/>
            <a:ext cx="5918104" cy="47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2852936"/>
            <a:ext cx="512601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2" y="4149080"/>
            <a:ext cx="5918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127885"/>
            <a:ext cx="4874004" cy="217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305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717" y="1882313"/>
            <a:ext cx="5556260" cy="5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716" y="2708920"/>
            <a:ext cx="5556260" cy="5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716" y="3563804"/>
            <a:ext cx="5556260" cy="5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717" y="4420740"/>
            <a:ext cx="5556260" cy="5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716" y="5266541"/>
            <a:ext cx="9300676" cy="52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716" y="6077226"/>
            <a:ext cx="9516700" cy="52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127885"/>
            <a:ext cx="4874004" cy="217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9" grpId="0" animBg="1"/>
      <p:bldP spid="21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400296" cy="42867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6555" y="3850733"/>
            <a:ext cx="3240360" cy="26719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6480" cy="34541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3933056"/>
            <a:ext cx="3240360" cy="26719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143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251" y="1592168"/>
            <a:ext cx="5628734" cy="82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51" y="2689086"/>
            <a:ext cx="5628733" cy="102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250" y="4005064"/>
            <a:ext cx="562873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251" y="4892858"/>
            <a:ext cx="5628734" cy="80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251" y="5819388"/>
            <a:ext cx="5628734" cy="76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7" grpId="0" animBg="1"/>
      <p:bldP spid="2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63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2636" y="1988841"/>
            <a:ext cx="69975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2636" y="3356992"/>
            <a:ext cx="7789588" cy="12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636" y="4790629"/>
            <a:ext cx="7789588" cy="99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634" y="5875645"/>
            <a:ext cx="7141517" cy="93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1640" y="1002994"/>
            <a:ext cx="3240360" cy="2671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07172"/>
            <a:ext cx="9048368" cy="36558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8037" y="4437112"/>
            <a:ext cx="3255925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4787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6966" y="4077072"/>
            <a:ext cx="4158867" cy="25499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840456" cy="42228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8037" y="4293096"/>
            <a:ext cx="3255925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03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13" y="3684354"/>
            <a:ext cx="5774088" cy="51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2" y="4581129"/>
            <a:ext cx="5774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2" y="5446280"/>
            <a:ext cx="2749752" cy="115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029846"/>
            <a:ext cx="4608512" cy="3261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4323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956" y="1699030"/>
            <a:ext cx="54070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956" y="2420888"/>
            <a:ext cx="54070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954" y="3192980"/>
            <a:ext cx="8095269" cy="6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956" y="3978012"/>
            <a:ext cx="5407004" cy="55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8956" y="4745148"/>
            <a:ext cx="5407004" cy="47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8956" y="5459243"/>
            <a:ext cx="5407004" cy="47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8955" y="6135822"/>
            <a:ext cx="5407004" cy="55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224" y="727001"/>
            <a:ext cx="3560943" cy="252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9" grpId="0" animBg="1"/>
      <p:bldP spid="21" grpId="0" animBg="1"/>
      <p:bldP spid="24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8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16832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69529"/>
            <a:ext cx="7574286" cy="6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3669174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554869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670" y="789349"/>
            <a:ext cx="3560943" cy="252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16832"/>
            <a:ext cx="7358262" cy="106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444166"/>
            <a:ext cx="6722114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311279"/>
            <a:ext cx="6722115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206978"/>
            <a:ext cx="6722114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2" y="6064562"/>
            <a:ext cx="6854207" cy="6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670" y="789349"/>
            <a:ext cx="3560943" cy="252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1" grpId="0" animBg="1"/>
      <p:bldP spid="23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904352" cy="52866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789040"/>
            <a:ext cx="4304146" cy="26390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08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360" y="2780928"/>
            <a:ext cx="546820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360" y="4653136"/>
            <a:ext cx="7196400" cy="119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383" y="1006121"/>
            <a:ext cx="4896544" cy="300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076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4328" y="2348880"/>
            <a:ext cx="612637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328" y="3230125"/>
            <a:ext cx="6126370" cy="5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327" y="4101654"/>
            <a:ext cx="6126370" cy="55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4328" y="5012111"/>
            <a:ext cx="8796008" cy="6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328" y="5920112"/>
            <a:ext cx="8796008" cy="6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337" y="900000"/>
            <a:ext cx="4530069" cy="2777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996694"/>
            <a:ext cx="9662518" cy="5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2" y="3947436"/>
            <a:ext cx="5414048" cy="58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64858"/>
            <a:ext cx="6998222" cy="7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8057" y="3947436"/>
            <a:ext cx="4170029" cy="2556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3880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40" y="980728"/>
            <a:ext cx="1635726" cy="32811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18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2" y="2708920"/>
            <a:ext cx="8222359" cy="71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5" y="3645024"/>
            <a:ext cx="5198022" cy="57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4606838"/>
            <a:ext cx="7286255" cy="47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3" y="5475878"/>
            <a:ext cx="3901879" cy="112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7" y="915121"/>
            <a:ext cx="2058629" cy="412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96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573330"/>
            <a:ext cx="5270030" cy="64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501008"/>
            <a:ext cx="52700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389254"/>
            <a:ext cx="5270030" cy="5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337378"/>
            <a:ext cx="5270030" cy="62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1164957"/>
            <a:ext cx="2146410" cy="4305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