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3" autoAdjust="0"/>
    <p:restoredTop sz="94660"/>
  </p:normalViewPr>
  <p:slideViewPr>
    <p:cSldViewPr showGuides="1">
      <p:cViewPr>
        <p:scale>
          <a:sx n="75" d="100"/>
          <a:sy n="75" d="100"/>
        </p:scale>
        <p:origin x="5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24603" b="77334"/>
          <a:stretch>
            <a:fillRect/>
          </a:stretch>
        </p:blipFill>
        <p:spPr>
          <a:xfrm>
            <a:off x="1499828" y="1584956"/>
            <a:ext cx="9192344" cy="8359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42913" t="44143"/>
          <a:stretch>
            <a:fillRect/>
          </a:stretch>
        </p:blipFill>
        <p:spPr>
          <a:xfrm>
            <a:off x="2615952" y="3212976"/>
            <a:ext cx="6960096" cy="20600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831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85054" y="3861048"/>
            <a:ext cx="4635890" cy="19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3717032"/>
            <a:ext cx="4487372" cy="2942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903415"/>
            <a:ext cx="371335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360000" cy="33395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80" y="4062994"/>
            <a:ext cx="9360000" cy="293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64" y="3429000"/>
            <a:ext cx="805675" cy="53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912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3391" y="3283875"/>
            <a:ext cx="310796" cy="33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6480" cy="39475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30"/>
          <a:stretch>
            <a:fillRect/>
          </a:stretch>
        </p:blipFill>
        <p:spPr>
          <a:xfrm>
            <a:off x="8750679" y="3230617"/>
            <a:ext cx="3174841" cy="37650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696" y="4210928"/>
            <a:ext cx="665823" cy="52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0169" cy="3923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45891" y="3284984"/>
            <a:ext cx="1498182" cy="63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80" y="4149080"/>
            <a:ext cx="1080120" cy="53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18938"/>
          <a:stretch>
            <a:fillRect/>
          </a:stretch>
        </p:blipFill>
        <p:spPr>
          <a:xfrm>
            <a:off x="8581504" y="3429000"/>
            <a:ext cx="3600400" cy="3597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31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79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72817"/>
            <a:ext cx="55580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12543"/>
            <a:ext cx="8218058" cy="102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9972" y="900000"/>
            <a:ext cx="3355638" cy="2126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1515"/>
            <a:ext cx="11340000" cy="492776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12" y="3046459"/>
            <a:ext cx="92304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3" y="3982563"/>
            <a:ext cx="3181799" cy="11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3" y="5350715"/>
            <a:ext cx="6350151" cy="59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795981"/>
            <a:ext cx="3355638" cy="2126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280000" cy="4347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>
            <a:fillRect/>
          </a:stretch>
        </p:blipFill>
        <p:spPr>
          <a:xfrm>
            <a:off x="8663648" y="1268760"/>
            <a:ext cx="3168352" cy="24381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>
            <a:fillRect/>
          </a:stretch>
        </p:blipFill>
        <p:spPr>
          <a:xfrm>
            <a:off x="8743153" y="3706327"/>
            <a:ext cx="3009342" cy="24381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605280"/>
            <a:ext cx="42846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688328" cy="33137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>
            <a:fillRect/>
          </a:stretch>
        </p:blipFill>
        <p:spPr>
          <a:xfrm>
            <a:off x="8678828" y="990813"/>
            <a:ext cx="3168352" cy="24381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>
            <a:fillRect/>
          </a:stretch>
        </p:blipFill>
        <p:spPr>
          <a:xfrm>
            <a:off x="8758333" y="3428380"/>
            <a:ext cx="3009342" cy="243818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28395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>
            <a:fillRect/>
          </a:stretch>
        </p:blipFill>
        <p:spPr>
          <a:xfrm>
            <a:off x="8678828" y="990813"/>
            <a:ext cx="3168352" cy="24381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>
            <a:fillRect/>
          </a:stretch>
        </p:blipFill>
        <p:spPr>
          <a:xfrm>
            <a:off x="8758333" y="3428380"/>
            <a:ext cx="3009342" cy="243818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8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3" y="2802677"/>
            <a:ext cx="5486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2" y="3594765"/>
            <a:ext cx="5486056" cy="95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2" y="4547203"/>
            <a:ext cx="93744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5345695"/>
            <a:ext cx="5486055" cy="11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>
            <a:fillRect/>
          </a:stretch>
        </p:blipFill>
        <p:spPr>
          <a:xfrm>
            <a:off x="8598101" y="1484784"/>
            <a:ext cx="3273845" cy="26524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00" y="1689163"/>
            <a:ext cx="4007808" cy="11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4" grpId="0" animBg="1"/>
      <p:bldP spid="30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8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2" y="1611973"/>
            <a:ext cx="5414047" cy="5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2204864"/>
            <a:ext cx="10670631" cy="128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573016"/>
            <a:ext cx="9878543" cy="103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3" y="4693074"/>
            <a:ext cx="7862319" cy="57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>
            <a:fillRect/>
          </a:stretch>
        </p:blipFill>
        <p:spPr>
          <a:xfrm>
            <a:off x="8596242" y="4155562"/>
            <a:ext cx="3273845" cy="2652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7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58059"/>
            <a:ext cx="371335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3061666"/>
            <a:ext cx="885491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2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240" y="5104833"/>
            <a:ext cx="11160423" cy="148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576" y="1753167"/>
            <a:ext cx="4800847" cy="3073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11159"/>
            <a:ext cx="371334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02105"/>
            <a:ext cx="380855" cy="39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674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304" y="2496156"/>
            <a:ext cx="623574" cy="48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8" r="70373"/>
          <a:stretch>
            <a:fillRect/>
          </a:stretch>
        </p:blipFill>
        <p:spPr>
          <a:xfrm>
            <a:off x="9016298" y="3446026"/>
            <a:ext cx="2872794" cy="3152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056480" cy="3157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3228216"/>
            <a:ext cx="1152128" cy="48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5" r="21861"/>
          <a:stretch>
            <a:fillRect/>
          </a:stretch>
        </p:blipFill>
        <p:spPr>
          <a:xfrm>
            <a:off x="4301993" y="3005672"/>
            <a:ext cx="3588014" cy="3911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