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2" autoAdjust="0"/>
    <p:restoredTop sz="94660"/>
  </p:normalViewPr>
  <p:slideViewPr>
    <p:cSldViewPr showGuides="1">
      <p:cViewPr>
        <p:scale>
          <a:sx n="75" d="100"/>
          <a:sy n="75" d="100"/>
        </p:scale>
        <p:origin x="6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11483"/>
            <a:ext cx="10800000" cy="6067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629168"/>
            <a:ext cx="552241" cy="40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63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9369" y="2938790"/>
            <a:ext cx="6062734" cy="76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3789040"/>
            <a:ext cx="606273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370" y="4722461"/>
            <a:ext cx="606273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85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11585" y="3044076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0372" y="3834000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7755" y="3834000"/>
            <a:ext cx="157957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9631" y="4631446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0560" y="5428892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3856" y="6218815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073" y="2060848"/>
            <a:ext cx="2088232" cy="63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3149303"/>
            <a:ext cx="3342016" cy="52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933056"/>
            <a:ext cx="445654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237293"/>
            <a:ext cx="209471" cy="3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167485"/>
            <a:ext cx="342770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3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7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7031" y="1973308"/>
            <a:ext cx="231691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984" y="4005064"/>
            <a:ext cx="172819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29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4982" y="4617424"/>
            <a:ext cx="307068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6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2945" y="4065990"/>
            <a:ext cx="1535702" cy="44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3031" y="5039441"/>
            <a:ext cx="1481180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2902" y="6003795"/>
            <a:ext cx="1508441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132170"/>
            <a:ext cx="714106" cy="43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3182858"/>
            <a:ext cx="1713853" cy="41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623870"/>
            <a:ext cx="342770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76968"/>
            <a:ext cx="342769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65</cp:revision>
  <dcterms:created xsi:type="dcterms:W3CDTF">2015-09-16T06:44:00Z</dcterms:created>
  <dcterms:modified xsi:type="dcterms:W3CDTF">2024-11-16T08:55:50Z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