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3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30"/>
    <p:sldId id="326" r:id="rId31"/>
    <p:sldId id="325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36" autoAdjust="0"/>
    <p:restoredTop sz="94660"/>
  </p:normalViewPr>
  <p:slideViewPr>
    <p:cSldViewPr showGuides="1">
      <p:cViewPr>
        <p:scale>
          <a:sx n="75" d="100"/>
          <a:sy n="75" d="100"/>
        </p:scale>
        <p:origin x="66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88198"/>
            <a:ext cx="10800000" cy="4266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9120376" cy="4263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9023" y="4221088"/>
            <a:ext cx="3600400" cy="25650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10006615" cy="3969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1804" y="4149080"/>
            <a:ext cx="3528392" cy="25137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96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3" y="3234198"/>
            <a:ext cx="5400000" cy="4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2" y="4008595"/>
            <a:ext cx="5558064" cy="10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387376"/>
            <a:ext cx="3181798" cy="10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764704"/>
            <a:ext cx="4902452" cy="3492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58839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2" y="2069568"/>
            <a:ext cx="71422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2" y="3437720"/>
            <a:ext cx="9014448" cy="69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4630" y="4077072"/>
            <a:ext cx="3785458" cy="2696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3513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13" y="2276872"/>
            <a:ext cx="4621959" cy="123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3874896"/>
            <a:ext cx="7502278" cy="53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4809320"/>
            <a:ext cx="7502278" cy="56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4" y="5734208"/>
            <a:ext cx="7502278" cy="57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7903" y="2526449"/>
            <a:ext cx="3785458" cy="2696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2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43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3068960"/>
            <a:ext cx="4381725" cy="343552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768448" cy="29813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881343"/>
            <a:ext cx="3555880" cy="27880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45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2913" y="2708920"/>
            <a:ext cx="6349151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2911" y="4272836"/>
            <a:ext cx="5485056" cy="61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2912" y="5120942"/>
            <a:ext cx="5485056" cy="60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2912" y="6021288"/>
            <a:ext cx="9877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195" y="1093141"/>
            <a:ext cx="3832776" cy="3005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animBg="1"/>
      <p:bldP spid="37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1446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3320" y="2708921"/>
            <a:ext cx="4260512" cy="95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319" y="4010297"/>
            <a:ext cx="6708784" cy="95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3319" y="5321095"/>
            <a:ext cx="6708784" cy="52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3320" y="6093296"/>
            <a:ext cx="67087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805" y="1988840"/>
            <a:ext cx="3383465" cy="2652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34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38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352" y="2564904"/>
            <a:ext cx="5688632" cy="175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352" y="4626446"/>
            <a:ext cx="6552728" cy="89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151187"/>
            <a:ext cx="3606153" cy="2827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28418" cy="3969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3861048"/>
            <a:ext cx="2949489" cy="290755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92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2" y="3007166"/>
            <a:ext cx="6062120" cy="62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2" y="3861049"/>
            <a:ext cx="9086456" cy="110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900000"/>
            <a:ext cx="3673604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12464" cy="3088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3356992"/>
            <a:ext cx="3312368" cy="32827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902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5960" y="1005831"/>
            <a:ext cx="4248472" cy="64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1896115"/>
            <a:ext cx="3312368" cy="328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2695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3387581"/>
            <a:ext cx="3312368" cy="3282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67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2" y="2492896"/>
            <a:ext cx="5414047" cy="51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2" y="3267872"/>
            <a:ext cx="5414047" cy="50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2" y="3940464"/>
            <a:ext cx="6278144" cy="61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2" y="4712830"/>
            <a:ext cx="8510392" cy="61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3" y="5475661"/>
            <a:ext cx="8510392" cy="61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9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20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2" y="1787928"/>
            <a:ext cx="5414048" cy="51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3" y="2583389"/>
            <a:ext cx="5414048" cy="42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2" y="3356992"/>
            <a:ext cx="5414048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4690983"/>
            <a:ext cx="5414048" cy="38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1164055"/>
            <a:ext cx="3312368" cy="328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1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97679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7094" y="2276261"/>
            <a:ext cx="5480874" cy="42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7094" y="2924944"/>
            <a:ext cx="548087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7093" y="3652860"/>
            <a:ext cx="5480874" cy="35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7094" y="4227562"/>
            <a:ext cx="5480874" cy="47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7094" y="4890429"/>
            <a:ext cx="5480874" cy="44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7092" y="5569755"/>
            <a:ext cx="5791646" cy="47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7093" y="6223692"/>
            <a:ext cx="5480874" cy="44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5445" y="2307332"/>
            <a:ext cx="3298798" cy="385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 animBg="1"/>
      <p:bldP spid="22" grpId="0" animBg="1"/>
      <p:bldP spid="26" grpId="0" animBg="1"/>
      <p:bldP spid="33" grpId="0" animBg="1"/>
      <p:bldP spid="3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62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2" y="1862793"/>
            <a:ext cx="6062120" cy="46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2604455"/>
            <a:ext cx="6062120" cy="55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386066"/>
            <a:ext cx="6062120" cy="53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2" y="4149080"/>
            <a:ext cx="6062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638" y="1157283"/>
            <a:ext cx="3347644" cy="3811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7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3" y="2528009"/>
            <a:ext cx="6998222" cy="55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622" y="1080944"/>
            <a:ext cx="3750954" cy="450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84984"/>
            <a:ext cx="699822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034884"/>
            <a:ext cx="6998222" cy="58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3" y="4930083"/>
            <a:ext cx="6998222" cy="58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3" y="5767876"/>
            <a:ext cx="6998222" cy="64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8" grpId="0" animBg="1"/>
      <p:bldP spid="25" grpId="0" animBg="1"/>
      <p:bldP spid="3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7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967522"/>
            <a:ext cx="7055365" cy="129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77279" y="1081097"/>
            <a:ext cx="3580051" cy="451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2" y="3429001"/>
            <a:ext cx="67101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2" y="4234832"/>
            <a:ext cx="6926216" cy="59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5057583"/>
            <a:ext cx="6710191" cy="66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0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836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12" y="2708920"/>
            <a:ext cx="6926215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14" y="5671834"/>
            <a:ext cx="5558062" cy="5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5" y="1014114"/>
            <a:ext cx="3744416" cy="3691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171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083" y="1700808"/>
            <a:ext cx="3108621" cy="111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083" y="2817610"/>
            <a:ext cx="2748581" cy="1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083" y="4360846"/>
            <a:ext cx="2748581" cy="96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3084" y="5661248"/>
            <a:ext cx="47648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1196752"/>
            <a:ext cx="4019757" cy="3962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5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0536" cy="29536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284984"/>
            <a:ext cx="4608512" cy="34019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1232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284984"/>
            <a:ext cx="4608512" cy="3401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29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3" y="3196374"/>
            <a:ext cx="5342038" cy="131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797168"/>
            <a:ext cx="5342038" cy="5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998434"/>
            <a:ext cx="4752528" cy="350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8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40983"/>
            <a:ext cx="6422158" cy="5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2" y="2708921"/>
            <a:ext cx="7790312" cy="5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3" y="3497048"/>
            <a:ext cx="2245694" cy="53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255758"/>
            <a:ext cx="2245694" cy="5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980728"/>
            <a:ext cx="4271933" cy="3153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0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2820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351" y="1690664"/>
            <a:ext cx="4824537" cy="101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352" y="2994645"/>
            <a:ext cx="4824537" cy="112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351" y="4408639"/>
            <a:ext cx="4608513" cy="101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353" y="5730083"/>
            <a:ext cx="4824536" cy="101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980728"/>
            <a:ext cx="4271933" cy="3153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 animBg="1"/>
      <p:bldP spid="37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2024-11-16T08:53:35Z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