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1" autoAdjust="0"/>
    <p:restoredTop sz="94660"/>
  </p:normalViewPr>
  <p:slideViewPr>
    <p:cSldViewPr showGuides="1">
      <p:cViewPr varScale="1">
        <p:scale>
          <a:sx n="93" d="100"/>
          <a:sy n="93" d="100"/>
        </p:scale>
        <p:origin x="80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175" y="3079732"/>
            <a:ext cx="9709649" cy="6985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40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2096670"/>
            <a:ext cx="2997088" cy="33547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80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636912"/>
            <a:ext cx="2317702" cy="347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30780" y="2769108"/>
            <a:ext cx="4094206" cy="318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5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28522"/>
            <a:ext cx="10521157" cy="4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2" y="2708921"/>
            <a:ext cx="8438384" cy="113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3" y="4037938"/>
            <a:ext cx="6566176" cy="70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2" y="4941169"/>
            <a:ext cx="6566176" cy="66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3384312"/>
            <a:ext cx="2997088" cy="3354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7621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25737" y="3981297"/>
            <a:ext cx="286434" cy="32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974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6981" y="1828064"/>
            <a:ext cx="335921" cy="29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0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996162"/>
            <a:ext cx="371335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3015216"/>
            <a:ext cx="1656725" cy="50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5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2920425"/>
            <a:ext cx="1133047" cy="5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291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675" y="2856000"/>
            <a:ext cx="286453" cy="29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2468" y="1109716"/>
            <a:ext cx="1114005" cy="47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2024841"/>
            <a:ext cx="1761460" cy="5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66851" y="2043906"/>
            <a:ext cx="437984" cy="4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41" y="2959031"/>
            <a:ext cx="542720" cy="48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3068960"/>
            <a:ext cx="2997088" cy="33547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2024-11-16T09:00:24Z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