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1" r:id="rId5"/>
    <p:sldId id="350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60"/>
  </p:normalViewPr>
  <p:slideViewPr>
    <p:cSldViewPr showGuides="1">
      <p:cViewPr>
        <p:scale>
          <a:sx n="75" d="100"/>
          <a:sy n="75" d="100"/>
        </p:scale>
        <p:origin x="7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573" y="3067031"/>
            <a:ext cx="5924854" cy="7239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5443016"/>
            <a:ext cx="1142569" cy="5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8362" y="4869160"/>
            <a:ext cx="778795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484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14" y="2420888"/>
            <a:ext cx="3901878" cy="13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7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10629" y="3168171"/>
            <a:ext cx="1713853" cy="11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28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71864" y="1772816"/>
            <a:ext cx="19442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120376" cy="46810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256" y="3437720"/>
            <a:ext cx="489078" cy="45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3"/>
          <a:stretch>
            <a:fillRect/>
          </a:stretch>
        </p:blipFill>
        <p:spPr>
          <a:xfrm>
            <a:off x="9264352" y="3809329"/>
            <a:ext cx="2804063" cy="3128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3174" cy="3609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20047" r="21478"/>
          <a:stretch>
            <a:fillRect/>
          </a:stretch>
        </p:blipFill>
        <p:spPr>
          <a:xfrm>
            <a:off x="9192344" y="3720700"/>
            <a:ext cx="2769191" cy="31502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0376" y="2708921"/>
            <a:ext cx="648072" cy="64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640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56040" y="5517232"/>
            <a:ext cx="1296144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75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2780928"/>
            <a:ext cx="2952902" cy="382924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425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1772816"/>
            <a:ext cx="7646294" cy="142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662523"/>
            <a:ext cx="5400000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443650"/>
            <a:ext cx="5400000" cy="4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2643"/>
            <a:ext cx="11340000" cy="58647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4811752"/>
            <a:ext cx="428463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8" r="64023"/>
          <a:stretch>
            <a:fillRect/>
          </a:stretch>
        </p:blipFill>
        <p:spPr>
          <a:xfrm>
            <a:off x="6784736" y="568934"/>
            <a:ext cx="4079816" cy="3425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1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64735" y="2032038"/>
            <a:ext cx="5559258" cy="11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4734" y="3501008"/>
            <a:ext cx="5559258" cy="11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4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181" y="3861048"/>
            <a:ext cx="3099637" cy="252664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7733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7833" y="1757199"/>
            <a:ext cx="3607927" cy="89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834" y="2650965"/>
            <a:ext cx="54801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7834" y="3573016"/>
            <a:ext cx="54801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7834" y="4182841"/>
            <a:ext cx="5480134" cy="6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7833" y="4955016"/>
            <a:ext cx="5480134" cy="53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7832" y="5784952"/>
            <a:ext cx="6848287" cy="98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23" grpId="0" animBg="1"/>
      <p:bldP spid="26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983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0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2" y="1844824"/>
            <a:ext cx="7214248" cy="119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2" y="3309952"/>
            <a:ext cx="8366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2" y="4149080"/>
            <a:ext cx="89424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114709"/>
            <a:ext cx="5400000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9532" y="899716"/>
            <a:ext cx="3138554" cy="221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8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70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2" y="1700808"/>
            <a:ext cx="79343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2" y="2759080"/>
            <a:ext cx="4117904" cy="102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2" y="4098921"/>
            <a:ext cx="7934328" cy="97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12" y="5445224"/>
            <a:ext cx="5054008" cy="106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689" y="1700808"/>
            <a:ext cx="3138554" cy="221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816" y="2759080"/>
            <a:ext cx="3024336" cy="102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34" grpId="0" animBg="1"/>
      <p:bldP spid="39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3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5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2548122"/>
            <a:ext cx="342770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4" r="13551"/>
          <a:stretch>
            <a:fillRect/>
          </a:stretch>
        </p:blipFill>
        <p:spPr>
          <a:xfrm>
            <a:off x="4187787" y="3238092"/>
            <a:ext cx="3816425" cy="3650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79976" y="2204865"/>
            <a:ext cx="136815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1" r="67616"/>
          <a:stretch>
            <a:fillRect/>
          </a:stretch>
        </p:blipFill>
        <p:spPr>
          <a:xfrm>
            <a:off x="8174648" y="3140968"/>
            <a:ext cx="3672408" cy="3582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4002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8074" y="2708920"/>
            <a:ext cx="720080" cy="58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r="16399"/>
          <a:stretch>
            <a:fillRect/>
          </a:stretch>
        </p:blipFill>
        <p:spPr>
          <a:xfrm>
            <a:off x="8480979" y="3415680"/>
            <a:ext cx="3644296" cy="3808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8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626516"/>
            <a:ext cx="342770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36379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39816" y="3068960"/>
            <a:ext cx="864096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/>
          <a:stretch>
            <a:fillRect/>
          </a:stretch>
        </p:blipFill>
        <p:spPr>
          <a:xfrm>
            <a:off x="6672064" y="2924944"/>
            <a:ext cx="2957094" cy="3637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10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3798" y="3652107"/>
            <a:ext cx="363482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28464"/>
          <a:stretch>
            <a:fillRect/>
          </a:stretch>
        </p:blipFill>
        <p:spPr>
          <a:xfrm>
            <a:off x="8888590" y="2420888"/>
            <a:ext cx="2952328" cy="4576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7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456" y="2132857"/>
            <a:ext cx="194421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9936" y="2292489"/>
            <a:ext cx="1512168" cy="120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7204" y="2693068"/>
            <a:ext cx="323726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